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7" r:id="rId5"/>
  </p:sldMasterIdLst>
  <p:notesMasterIdLst>
    <p:notesMasterId r:id="rId33"/>
  </p:notesMasterIdLst>
  <p:handoutMasterIdLst>
    <p:handoutMasterId r:id="rId34"/>
  </p:handoutMasterIdLst>
  <p:sldIdLst>
    <p:sldId id="2422" r:id="rId6"/>
    <p:sldId id="2471" r:id="rId7"/>
    <p:sldId id="2497" r:id="rId8"/>
    <p:sldId id="2415" r:id="rId9"/>
    <p:sldId id="2416" r:id="rId10"/>
    <p:sldId id="2420" r:id="rId11"/>
    <p:sldId id="2474" r:id="rId12"/>
    <p:sldId id="2473" r:id="rId13"/>
    <p:sldId id="2479" r:id="rId14"/>
    <p:sldId id="2421" r:id="rId15"/>
    <p:sldId id="2498" r:id="rId16"/>
    <p:sldId id="2478" r:id="rId17"/>
    <p:sldId id="2486" r:id="rId18"/>
    <p:sldId id="2480" r:id="rId19"/>
    <p:sldId id="2481" r:id="rId20"/>
    <p:sldId id="2484" r:id="rId21"/>
    <p:sldId id="2494" r:id="rId22"/>
    <p:sldId id="2488" r:id="rId23"/>
    <p:sldId id="2482" r:id="rId24"/>
    <p:sldId id="2487" r:id="rId25"/>
    <p:sldId id="2483" r:id="rId26"/>
    <p:sldId id="2490" r:id="rId27"/>
    <p:sldId id="2499" r:id="rId28"/>
    <p:sldId id="2500" r:id="rId29"/>
    <p:sldId id="2501" r:id="rId30"/>
    <p:sldId id="2502" r:id="rId31"/>
    <p:sldId id="249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" userDrawn="1">
          <p15:clr>
            <a:srgbClr val="A4A3A4"/>
          </p15:clr>
        </p15:guide>
        <p15:guide id="5" pos="551" userDrawn="1">
          <p15:clr>
            <a:srgbClr val="A4A3A4"/>
          </p15:clr>
        </p15:guide>
        <p15:guide id="6" orient="horz" pos="2448" userDrawn="1">
          <p15:clr>
            <a:srgbClr val="A4A3A4"/>
          </p15:clr>
        </p15:guide>
        <p15:guide id="7" orient="horz" pos="459" userDrawn="1">
          <p15:clr>
            <a:srgbClr val="A4A3A4"/>
          </p15:clr>
        </p15:guide>
        <p15:guide id="9" orient="horz" pos="3950" userDrawn="1">
          <p15:clr>
            <a:srgbClr val="A4A3A4"/>
          </p15:clr>
        </p15:guide>
        <p15:guide id="10" orient="horz" pos="175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Ruane" initials="KR" lastIdx="3" clrIdx="0">
    <p:extLst/>
  </p:cmAuthor>
  <p:cmAuthor id="2" name="Jamie Heckler" initials="JH" lastIdx="1" clrIdx="1">
    <p:extLst/>
  </p:cmAuthor>
  <p:cmAuthor id="3" name="Becky Hjellming" initials="BH" lastIdx="15" clrIdx="2">
    <p:extLst>
      <p:ext uri="{19B8F6BF-5375-455C-9EA6-DF929625EA0E}">
        <p15:presenceInfo xmlns:p15="http://schemas.microsoft.com/office/powerpoint/2012/main" userId="S-1-5-21-667767988-1587426212-11539462-268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0D6"/>
    <a:srgbClr val="D9D9D9"/>
    <a:srgbClr val="4D3CC6"/>
    <a:srgbClr val="009BFF"/>
    <a:srgbClr val="00005C"/>
    <a:srgbClr val="3F2A60"/>
    <a:srgbClr val="121259"/>
    <a:srgbClr val="F2F2F2"/>
    <a:srgbClr val="00005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13" autoAdjust="0"/>
    <p:restoredTop sz="82161" autoAdjust="0"/>
  </p:normalViewPr>
  <p:slideViewPr>
    <p:cSldViewPr snapToGrid="0">
      <p:cViewPr varScale="1">
        <p:scale>
          <a:sx n="80" d="100"/>
          <a:sy n="80" d="100"/>
        </p:scale>
        <p:origin x="120" y="252"/>
      </p:cViewPr>
      <p:guideLst>
        <p:guide orient="horz" pos="216"/>
        <p:guide pos="551"/>
        <p:guide orient="horz" pos="2448"/>
        <p:guide orient="horz" pos="459"/>
        <p:guide orient="horz" pos="3950"/>
        <p:guide orient="horz" pos="1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commentAuthors" Target="commentAuthor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40278F56-7843-4C95-B14C-096D030230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6ADBCCF-D501-4847-9590-B9D3CEF66F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254E41-F0DA-4F97-8F42-2E916296B483}" type="datetimeFigureOut">
              <a:rPr lang="en-US" smtClean="0"/>
              <a:t>7/22/2019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FB35F0A-1C16-421A-A932-AEB95F949A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E4209E-FAA8-4358-942D-4BED95E9ED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A5266-ACC4-408F-AAD8-F271933E71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55236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1F5CA-9F38-41DA-BD5E-CA8C859FE139}" type="datetimeFigureOut">
              <a:rPr lang="en-US" smtClean="0"/>
              <a:t>7/22/2019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61D4C-C904-4EE9-BE6F-AF268C178F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3010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erms.naver.com/item.nhn?dirId=2&amp;docId=11313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hackereyes.tistory.com/entry/%EB%B0%94%EB%9E%8C%EC%9D%B4-TPC%EB%9E%80" TargetMode="External"/><Relationship Id="rId4" Type="http://schemas.openxmlformats.org/officeDocument/2006/relationships/hyperlink" Target="http://terms.naver.com/search.naver?mode=all&amp;query=%BA%A5%C4%A1%B8%B6%C5%A9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한국비지네스써비스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Syncsort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지원 팀 이준석입니다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바쁘신 중에도 참석 해 주셔서 진심으로 감사 드립니다</a:t>
            </a:r>
            <a:r>
              <a:rPr lang="en-US" altLang="ko-KR" dirty="0" smtClean="0"/>
              <a:t>.</a:t>
            </a:r>
          </a:p>
          <a:p>
            <a:endParaRPr lang="en-US" dirty="0" smtClean="0"/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행복의 비밀은 자신이 좋아하는 일을 하는 것이 아니라 자신이 하는 일을 좋아하는 것이다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앤드류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매투스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세상을 보는 데는 두 가지 방법이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만남을 우연으로 보는 것과 기적으로 보는 것이다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 smtClean="0">
              <a:effectLst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알버트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아인슈타인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endParaRPr lang="ko-KR" alt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597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DI </a:t>
            </a:r>
            <a:r>
              <a:rPr lang="ko-KR" altLang="en-US" dirty="0" smtClean="0"/>
              <a:t>솔루션들이 성능보다는 기능에 중점을 두고 있어서 이 부분을 서로 협력해서 고객의 이슈를 해결 해 드림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348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DI </a:t>
            </a:r>
            <a:r>
              <a:rPr lang="ko-KR" altLang="en-US" dirty="0" smtClean="0"/>
              <a:t>솔루션들이 성능보다는 기능에 중점을 두고 있어서 이 부분을 서로 협력해서 고객의 이슈를 해결 해 드림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788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DI </a:t>
            </a:r>
            <a:r>
              <a:rPr lang="ko-KR" altLang="en-US" dirty="0" smtClean="0"/>
              <a:t>솔루션들이 성능보다는 기능에 중점을 두고 있어서 이 부분을 서로 협력해서 고객의 이슈를 해결 해 드림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142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큰 </a:t>
            </a:r>
            <a:r>
              <a:rPr lang="ko-KR" altLang="en-US" dirty="0" err="1" smtClean="0"/>
              <a:t>카데고리에서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Syncsort</a:t>
            </a:r>
            <a:r>
              <a:rPr lang="ko-KR" altLang="en-US" dirty="0" smtClean="0"/>
              <a:t>가 주장하는 메시지를</a:t>
            </a:r>
            <a:r>
              <a:rPr lang="ko-KR" altLang="en-US" baseline="0" dirty="0" smtClean="0"/>
              <a:t> 간단히 보겠습니다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658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큰 </a:t>
            </a:r>
            <a:r>
              <a:rPr lang="ko-KR" altLang="en-US" dirty="0" err="1" smtClean="0"/>
              <a:t>카데고리에서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Syncsort</a:t>
            </a:r>
            <a:r>
              <a:rPr lang="ko-KR" altLang="en-US" dirty="0" smtClean="0"/>
              <a:t>가 주장하는 메시지를</a:t>
            </a:r>
            <a:r>
              <a:rPr lang="ko-KR" altLang="en-US" baseline="0" dirty="0" smtClean="0"/>
              <a:t> 간단히 보겠습니다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09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</a:t>
            </a:r>
            <a:r>
              <a:rPr lang="ko-KR" altLang="en-US" dirty="0" smtClean="0"/>
              <a:t>년 사업자등록증 변경</a:t>
            </a:r>
            <a:r>
              <a:rPr lang="en-US" altLang="ko-KR" dirty="0" smtClean="0"/>
              <a:t>. 2002</a:t>
            </a:r>
            <a:r>
              <a:rPr lang="ko-KR" altLang="en-US" dirty="0" smtClean="0"/>
              <a:t>년 입사 </a:t>
            </a:r>
            <a:r>
              <a:rPr lang="en-US" altLang="ko-KR" dirty="0" smtClean="0"/>
              <a:t>17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18</a:t>
            </a:r>
            <a:r>
              <a:rPr lang="ko-KR" altLang="en-US" dirty="0" smtClean="0"/>
              <a:t>년 차</a:t>
            </a:r>
            <a:endParaRPr lang="en-US" altLang="ko-KR" dirty="0" smtClean="0"/>
          </a:p>
          <a:p>
            <a:r>
              <a:rPr lang="en-US" dirty="0" smtClean="0"/>
              <a:t>1992</a:t>
            </a:r>
            <a:r>
              <a:rPr lang="ko-KR" altLang="en-US" dirty="0" smtClean="0"/>
              <a:t>년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미국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SYNCSORT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 독점 판매 계약체결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27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동안 한국에서 사업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메인프레임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기술 지원한 회사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베리타스의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경우 국내 처음 도입 후 성공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초대 지사장도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KBS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MicroFocus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머큐리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LoadRunner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국내에 처음 도입 후 성공 후 지사가 들어옴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Merge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MicroFocus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지분 인수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Symantec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보안 솔루션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16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Centerbridge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파트너스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: 2005</a:t>
            </a:r>
            <a:r>
              <a:rPr lang="ko-KR" altLang="en-US" dirty="0" smtClean="0"/>
              <a:t>년 설립</a:t>
            </a:r>
            <a:r>
              <a:rPr lang="en-US" altLang="ko-KR" dirty="0" smtClean="0"/>
              <a:t>. $25Billion ($250</a:t>
            </a:r>
            <a:r>
              <a:rPr lang="ko-KR" altLang="en-US" dirty="0" smtClean="0"/>
              <a:t>억</a:t>
            </a:r>
            <a:r>
              <a:rPr lang="en-US" altLang="ko-KR" dirty="0" smtClean="0"/>
              <a:t>, 28</a:t>
            </a:r>
            <a:r>
              <a:rPr lang="ko-KR" altLang="en-US" dirty="0" smtClean="0"/>
              <a:t>조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우리는 많은 대기업에서 </a:t>
            </a:r>
            <a:r>
              <a:rPr lang="en-US" altLang="ko-KR" dirty="0" smtClean="0"/>
              <a:t>C-</a:t>
            </a:r>
            <a:r>
              <a:rPr lang="ko-KR" altLang="en-US" dirty="0" smtClean="0"/>
              <a:t>레벨 임원들을 위해 레이더 스크린에 높은 두 가지 핵심 가치 제안에 초점을 맞춘 정보 관리의 하위 부문인 </a:t>
            </a:r>
            <a:r>
              <a:rPr lang="ko-KR" altLang="en-US" dirty="0" err="1" smtClean="0"/>
              <a:t>빅</a:t>
            </a:r>
            <a:r>
              <a:rPr lang="ko-KR" altLang="en-US" dirty="0" smtClean="0"/>
              <a:t> 아이언 투 </a:t>
            </a:r>
            <a:r>
              <a:rPr lang="ko-KR" altLang="en-US" dirty="0" err="1" smtClean="0"/>
              <a:t>빅</a:t>
            </a:r>
            <a:r>
              <a:rPr lang="ko-KR" altLang="en-US" dirty="0" smtClean="0"/>
              <a:t> 데이터 공간의 리더로 자리매김했다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기존 환경에서 실행되는 트랜잭션 애플리케이션</a:t>
            </a:r>
            <a:r>
              <a:rPr lang="en-US" altLang="ko-KR" dirty="0" smtClean="0"/>
              <a:t>(</a:t>
            </a:r>
            <a:r>
              <a:rPr lang="ko-KR" altLang="en-US" dirty="0" smtClean="0"/>
              <a:t>일반적으로 </a:t>
            </a:r>
            <a:r>
              <a:rPr lang="ko-KR" altLang="en-US" dirty="0" err="1" smtClean="0"/>
              <a:t>메인프레임</a:t>
            </a:r>
            <a:r>
              <a:rPr lang="ko-KR" altLang="en-US" dirty="0" smtClean="0"/>
              <a:t> 또는 </a:t>
            </a:r>
            <a:r>
              <a:rPr lang="en-US" altLang="ko-KR" dirty="0" smtClean="0"/>
              <a:t>IBM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)</a:t>
            </a:r>
            <a:r>
              <a:rPr lang="ko-KR" altLang="en-US" dirty="0" smtClean="0"/>
              <a:t>인 기존 데이터 시스템의 비용을 절감하고 성능과 가용성을 개선해야 함 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이러한 시스템</a:t>
            </a:r>
            <a:r>
              <a:rPr lang="en-US" altLang="ko-KR" dirty="0" smtClean="0"/>
              <a:t>(</a:t>
            </a:r>
            <a:r>
              <a:rPr lang="ko-KR" altLang="en-US" dirty="0" smtClean="0"/>
              <a:t>폐쇄 시스템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데이터를 </a:t>
            </a:r>
            <a:r>
              <a:rPr lang="ko-KR" altLang="en-US" dirty="0" err="1" smtClean="0"/>
              <a:t>소싱하고</a:t>
            </a:r>
            <a:r>
              <a:rPr lang="ko-KR" altLang="en-US" dirty="0" smtClean="0"/>
              <a:t> 해당 데이터를 분산하여 차세대 분석 환경에서 사용할 수 있도록 해야 함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이 강력한 위치를 바탕으로 우리는 새로운 목적의식을 가지고 앞으로 나아가고 있다</a:t>
            </a:r>
            <a:r>
              <a:rPr lang="en-US" altLang="ko-KR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have become established as the leader in the Big Iron to Big Data space,</a:t>
            </a:r>
            <a:r>
              <a:rPr lang="en-US" baseline="0" dirty="0"/>
              <a:t> </a:t>
            </a:r>
            <a:r>
              <a:rPr lang="en-US" dirty="0"/>
              <a:t>a sub-segment of information</a:t>
            </a:r>
            <a:r>
              <a:rPr lang="en-US" baseline="0" dirty="0"/>
              <a:t> management that is focused on two core value propositions that are high on the radar screen for C-level execs at many large enterprises:</a:t>
            </a:r>
            <a:br>
              <a:rPr lang="en-US" baseline="0" dirty="0"/>
            </a:b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Need that enterprises have</a:t>
            </a:r>
            <a:r>
              <a:rPr lang="en-US" baseline="0" dirty="0"/>
              <a:t> to reduce the cost and improve the performance and availability of traditional data systems, which tend to be transactional applications that run in legacy environments – generally mainframe or I</a:t>
            </a:r>
            <a:r>
              <a:rPr lang="en-US" b="0" baseline="0" dirty="0"/>
              <a:t>BM</a:t>
            </a:r>
            <a:r>
              <a:rPr lang="en-US" baseline="0" dirty="0"/>
              <a:t> i </a:t>
            </a:r>
            <a:br>
              <a:rPr lang="en-US" baseline="0" dirty="0"/>
            </a:br>
            <a:endParaRPr lang="en-US" baseline="0" dirty="0"/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Need to source data from those systems (closed systems) and liberate that data to make it available to next generation analytic environments</a:t>
            </a:r>
          </a:p>
          <a:p>
            <a:pPr marL="228600" indent="-228600">
              <a:buFont typeface="+mj-lt"/>
              <a:buAutoNum type="arabicPeriod"/>
            </a:pPr>
            <a:endParaRPr lang="en-US" baseline="0" dirty="0"/>
          </a:p>
          <a:p>
            <a:pPr marL="228600" indent="-228600">
              <a:buFont typeface="+mj-lt"/>
              <a:buAutoNum type="arabicPeriod"/>
            </a:pPr>
            <a:endParaRPr lang="en-US" baseline="0" dirty="0"/>
          </a:p>
          <a:p>
            <a:pPr marL="0" indent="0">
              <a:buFont typeface="+mj-lt"/>
              <a:buNone/>
            </a:pPr>
            <a:r>
              <a:rPr lang="en-US" baseline="0" dirty="0"/>
              <a:t>Building on this strong position, we are moving forward, advancing data, with a new sense of purpose </a:t>
            </a:r>
            <a:r>
              <a:rPr lang="mr-IN" baseline="0" dirty="0"/>
              <a:t>…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503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Advancing</a:t>
            </a:r>
            <a:r>
              <a:rPr lang="en-US" altLang="ko-KR" baseline="0" dirty="0" smtClean="0"/>
              <a:t> Data </a:t>
            </a:r>
            <a:r>
              <a:rPr lang="ko-KR" altLang="en-US" baseline="0" dirty="0" smtClean="0"/>
              <a:t>진보된 데이터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신규 기술 투자를 위해서는 자금 배분이 필요한데 기존 시스템을 유지 비용 제어가 필요합니다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기존 시스템의 데이터를 잘 유지하고 있어야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소홀히 할 수 없는 부분입니다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기존 시스템과 새로운 시스템의 데이터 결합이 필요합니다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691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Advancing</a:t>
            </a:r>
            <a:r>
              <a:rPr lang="en-US" altLang="ko-KR" baseline="0" dirty="0" smtClean="0"/>
              <a:t> Data </a:t>
            </a:r>
            <a:r>
              <a:rPr lang="ko-KR" altLang="en-US" baseline="0" dirty="0" smtClean="0"/>
              <a:t>진보된 데이터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신규 기술 투자를 위해서는 자금 배분이 필요한데 기존 시스템을 유지 비용 제어가 필요합니다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기존 시스템의 데이터를 잘 유지하고 있어야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소홀히 할 수 없는 부분입니다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기존 시스템과 새로운 시스템의 데이터 결합이 필요합니다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676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TPC-H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대상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의사결정지원 시스템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대량의 데이터 시험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복합적인 임시 조회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(Ad-hoc Query)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등의 시험에 사용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TPC-C 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대상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OLTP /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일반적인 성능 시험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TPC-R 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비즈니스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Reporting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TPC-W 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전자상거래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TPC Benchmark ™ H (TPC-H)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의사 결정 지원 벤치 마크입니다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비즈니스 지향적 인 임의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(ad-hoc)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 및 동시 데이터 수정 모음으로 구성됩니다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데이터베이스에 채워지는 쿼리와 데이터는 광범위한 산업 전반의 관련성을 가지기 위해 선택되었습니다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벤치 마크에서는 대용량 데이터를 검사하고 고도의 복잡성으로 쿼리를 실행하며 중요한 비즈니스 질문에 대한 답변을 제공하는 의사 결정 지원 시스템을 보여줍니다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TPC-H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의해보고 된 성능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메트릭은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TPC-H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시간당 복합 쿼리 성능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메트릭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QphH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@ Size)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이라고하며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쿼리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처리를위한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시스템 기능의 여러 측면을 반영합니다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측면에는 쿼리가 실행되는 데 사용되는 선택된 데이터베이스 크기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쿼리가 단일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스트림에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의해 제출 될 때 쿼리 처리 능력 및 여러 동시 사용자가 쿼리를 제출할 때의 쿼리 처리량을 나타냅니다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TPC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란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트랜잭션 처리 성능 평의회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(Transaction Processing Performance Council)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발표한 벤치마크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(benchmark)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테스트 모델들이다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보통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TPC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하면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트랜잭션 처리 성능 평의회를 뜻하지만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TPC-alphabet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표기 하여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벤치마크 테스트 모델을 이야기 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TCP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온라인 트랜잭션 처리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(Online Transaction Processing)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시스템의 처리 성능을 평가하는 기준이 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트랜잭션 처리 성능 평의회란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온라인 트랜잭션 처리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(OLTP)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시스템의 처리 성능을 측정하는 성능 평가 기준의 표준 규격을 제정하기 위해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1988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결성된 비영리 단체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사무국은 미국 캘리포니아 주의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산호세에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미국의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탠덤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DEC, IBM,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영국의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ICL,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일본의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OLTP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제조업체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개사와 반도체 제조업체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 단체 등이 참가하여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OLTP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시스템의 성능 평가 기준을 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TPC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벤치마크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’라는 이름으로 발행하고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1989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발표한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TPC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벤치마크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시작으로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TPC-A, TPC-B, TPC-C, TPC-D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종류의 표준 규격을 결정했으나 이들은 이미 구형이 되었고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TPC-H(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혹 결정 지원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TPC-R(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비즈니스 보고 결정 지원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TPC-W(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전자 상거래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등이 새로이 규격화되었다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TPC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벤치마크를 공표하기 위해서는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TPC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위원회에 완전 공개 보고서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FDR:Full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Disclosure Report)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제출하여 승인을 받아야 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FDR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에는 테스트 실시 시의 시스템 구성이나 가격을 명시해야 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TPC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벤치마크는 네트워크를 포함하는 하드웨어 성능과 운영 체계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(OS)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포함하는 소프트웨어 성능을 종합해서 평가할 수 있는 것이 특징이다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TPC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벤치마크의 결과는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성능치와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가격 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성능비로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표시된다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https://hackereyes.tistory.com/entry/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바람이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-TPC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행복이 아버지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94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중요 데이터 활용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Optimize</a:t>
            </a:r>
            <a:r>
              <a:rPr lang="en-US" baseline="0" dirty="0" smtClean="0"/>
              <a:t> : </a:t>
            </a:r>
            <a:r>
              <a:rPr lang="ko-KR" altLang="en-US" baseline="0" dirty="0" smtClean="0"/>
              <a:t>데이터</a:t>
            </a:r>
            <a:r>
              <a:rPr lang="en-US" baseline="0" dirty="0" smtClean="0"/>
              <a:t> </a:t>
            </a:r>
            <a:r>
              <a:rPr lang="ko-KR" altLang="en-US" baseline="0" dirty="0" smtClean="0"/>
              <a:t>인프라 최적화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데이터 가용성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보완 보장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Integrate : </a:t>
            </a:r>
            <a:r>
              <a:rPr lang="ko-KR" altLang="en-US" dirty="0" smtClean="0"/>
              <a:t>기존 인프라와 미래의 인프라 연결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Advnace</a:t>
            </a:r>
            <a:r>
              <a:rPr lang="en-US" dirty="0" smtClean="0"/>
              <a:t> : </a:t>
            </a:r>
            <a:r>
              <a:rPr lang="en-US" altLang="ko-KR" dirty="0" smtClean="0"/>
              <a:t>next</a:t>
            </a:r>
            <a:r>
              <a:rPr lang="ko-KR" altLang="en-US" dirty="0" smtClean="0"/>
              <a:t> </a:t>
            </a:r>
            <a:r>
              <a:rPr lang="en-US" altLang="ko-KR" dirty="0" smtClean="0"/>
              <a:t>wave </a:t>
            </a:r>
            <a:r>
              <a:rPr lang="ko-KR" altLang="en-US" dirty="0" smtClean="0"/>
              <a:t>를 위한 기술 혁신 준비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581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큰 </a:t>
            </a:r>
            <a:r>
              <a:rPr lang="ko-KR" altLang="en-US" dirty="0" err="1" smtClean="0"/>
              <a:t>카데고리에서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Syncsort</a:t>
            </a:r>
            <a:r>
              <a:rPr lang="ko-KR" altLang="en-US" dirty="0" smtClean="0"/>
              <a:t>가 주장하는 메시지를</a:t>
            </a:r>
            <a:r>
              <a:rPr lang="ko-KR" altLang="en-US" baseline="0" dirty="0" smtClean="0"/>
              <a:t> 간단히 보겠습니다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61D4C-C904-4EE9-BE6F-AF268C178F2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119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2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2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Relationship Id="rId4" Type="http://schemas.openxmlformats.org/officeDocument/2006/relationships/image" Target="../media/image2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.xml"/><Relationship Id="rId4" Type="http://schemas.openxmlformats.org/officeDocument/2006/relationships/image" Target="../media/image2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2.xml"/><Relationship Id="rId4" Type="http://schemas.openxmlformats.org/officeDocument/2006/relationships/image" Target="../media/image2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.xml"/><Relationship Id="rId4" Type="http://schemas.openxmlformats.org/officeDocument/2006/relationships/image" Target="../media/image2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4.xml"/><Relationship Id="rId4" Type="http://schemas.openxmlformats.org/officeDocument/2006/relationships/image" Target="../media/image2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5.xml"/><Relationship Id="rId4" Type="http://schemas.openxmlformats.org/officeDocument/2006/relationships/image" Target="../media/image2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.xml"/><Relationship Id="rId4" Type="http://schemas.openxmlformats.org/officeDocument/2006/relationships/image" Target="../media/image2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Relationship Id="rId4" Type="http://schemas.openxmlformats.org/officeDocument/2006/relationships/image" Target="../media/image3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Relationship Id="rId4" Type="http://schemas.openxmlformats.org/officeDocument/2006/relationships/image" Target="../media/image30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Relationship Id="rId6" Type="http://schemas.openxmlformats.org/officeDocument/2006/relationships/image" Target="../media/image35.png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Relationship Id="rId4" Type="http://schemas.openxmlformats.org/officeDocument/2006/relationships/image" Target="../media/image26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4.xml"/><Relationship Id="rId4" Type="http://schemas.openxmlformats.org/officeDocument/2006/relationships/image" Target="../media/image2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Relationship Id="rId4" Type="http://schemas.openxmlformats.org/officeDocument/2006/relationships/image" Target="../media/image26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6.xml"/><Relationship Id="rId4" Type="http://schemas.openxmlformats.org/officeDocument/2006/relationships/image" Target="../media/image2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18C0577C-BEA8-4A45-9B5D-8D76AFBE06F4}"/>
              </a:ext>
            </a:extLst>
          </p:cNvPr>
          <p:cNvSpPr/>
          <p:nvPr userDrawn="1"/>
        </p:nvSpPr>
        <p:spPr>
          <a:xfrm rot="10800000">
            <a:off x="0" y="0"/>
            <a:ext cx="10344150" cy="6858000"/>
          </a:xfrm>
          <a:custGeom>
            <a:avLst/>
            <a:gdLst>
              <a:gd name="connsiteX0" fmla="*/ 10344150 w 10344150"/>
              <a:gd name="connsiteY0" fmla="*/ 6858000 h 6858000"/>
              <a:gd name="connsiteX1" fmla="*/ 0 w 10344150"/>
              <a:gd name="connsiteY1" fmla="*/ 6858000 h 6858000"/>
              <a:gd name="connsiteX2" fmla="*/ 6801693 w 10344150"/>
              <a:gd name="connsiteY2" fmla="*/ 0 h 6858000"/>
              <a:gd name="connsiteX3" fmla="*/ 10344150 w 10344150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4150" h="6858000">
                <a:moveTo>
                  <a:pt x="10344150" y="6858000"/>
                </a:moveTo>
                <a:lnTo>
                  <a:pt x="0" y="6858000"/>
                </a:lnTo>
                <a:lnTo>
                  <a:pt x="6801693" y="0"/>
                </a:lnTo>
                <a:lnTo>
                  <a:pt x="103441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xmlns="" id="{C3CA8C50-F99A-4B98-BD8C-0C70107D8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2578" y="0"/>
            <a:ext cx="8627443" cy="6858000"/>
          </a:xfrm>
          <a:prstGeom prst="rect">
            <a:avLst/>
          </a:prstGeom>
        </p:spPr>
      </p:pic>
      <p:sp>
        <p:nvSpPr>
          <p:cNvPr id="26" name="Freeform: Shape 13">
            <a:extLst>
              <a:ext uri="{FF2B5EF4-FFF2-40B4-BE49-F238E27FC236}">
                <a16:creationId xmlns:a16="http://schemas.microsoft.com/office/drawing/2014/main" xmlns="" id="{18C0577C-BEA8-4A45-9B5D-8D76AFBE06F4}"/>
              </a:ext>
            </a:extLst>
          </p:cNvPr>
          <p:cNvSpPr/>
          <p:nvPr userDrawn="1"/>
        </p:nvSpPr>
        <p:spPr>
          <a:xfrm rot="10800000">
            <a:off x="0" y="0"/>
            <a:ext cx="10344150" cy="6858000"/>
          </a:xfrm>
          <a:custGeom>
            <a:avLst/>
            <a:gdLst>
              <a:gd name="connsiteX0" fmla="*/ 10344150 w 10344150"/>
              <a:gd name="connsiteY0" fmla="*/ 6858000 h 6858000"/>
              <a:gd name="connsiteX1" fmla="*/ 0 w 10344150"/>
              <a:gd name="connsiteY1" fmla="*/ 6858000 h 6858000"/>
              <a:gd name="connsiteX2" fmla="*/ 6801693 w 10344150"/>
              <a:gd name="connsiteY2" fmla="*/ 0 h 6858000"/>
              <a:gd name="connsiteX3" fmla="*/ 10344150 w 10344150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4150" h="6858000">
                <a:moveTo>
                  <a:pt x="10344150" y="6858000"/>
                </a:moveTo>
                <a:lnTo>
                  <a:pt x="0" y="6858000"/>
                </a:lnTo>
                <a:lnTo>
                  <a:pt x="6801693" y="0"/>
                </a:lnTo>
                <a:lnTo>
                  <a:pt x="103441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C6853C68-5217-4B05-953B-67569211E3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451" y="998538"/>
            <a:ext cx="2699100" cy="859282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xmlns="" id="{7A4FD86A-8FDD-4C9E-81E7-98B03C5729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9900" y="1955799"/>
            <a:ext cx="4228627" cy="1501401"/>
          </a:xfrm>
        </p:spPr>
        <p:txBody>
          <a:bodyPr anchor="b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xmlns="" id="{7234C079-19C5-4DF4-BFC9-2D1416228F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9900" y="5087926"/>
            <a:ext cx="2009301" cy="298450"/>
          </a:xfrm>
        </p:spPr>
        <p:txBody>
          <a:bodyPr/>
          <a:lstStyle>
            <a:lvl1pPr>
              <a:defRPr sz="2000"/>
            </a:lvl1pPr>
          </a:lstStyle>
          <a:p>
            <a:endParaRPr lang="en-GB" dirty="0"/>
          </a:p>
        </p:txBody>
      </p:sp>
      <p:cxnSp>
        <p:nvCxnSpPr>
          <p:cNvPr id="31" name="Straight Connector 11">
            <a:extLst>
              <a:ext uri="{FF2B5EF4-FFF2-40B4-BE49-F238E27FC236}">
                <a16:creationId xmlns:a16="http://schemas.microsoft.com/office/drawing/2014/main" xmlns="" id="{BD039E68-F99A-4264-BAFB-B9B8A1CF1D28}"/>
              </a:ext>
            </a:extLst>
          </p:cNvPr>
          <p:cNvCxnSpPr/>
          <p:nvPr userDrawn="1"/>
        </p:nvCxnSpPr>
        <p:spPr>
          <a:xfrm>
            <a:off x="622722" y="3664562"/>
            <a:ext cx="1450443" cy="0"/>
          </a:xfrm>
          <a:prstGeom prst="line">
            <a:avLst/>
          </a:prstGeom>
          <a:ln w="41275" cap="rnd">
            <a:gradFill>
              <a:gsLst>
                <a:gs pos="0">
                  <a:schemeClr val="accent4">
                    <a:alpha val="0"/>
                  </a:schemeClr>
                </a:gs>
                <a:gs pos="1800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21540000" scaled="0"/>
            </a:gra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1">
            <a:extLst>
              <a:ext uri="{FF2B5EF4-FFF2-40B4-BE49-F238E27FC236}">
                <a16:creationId xmlns:a16="http://schemas.microsoft.com/office/drawing/2014/main" xmlns="" id="{763F9486-8219-40CB-BEA7-D5D12DEE53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900" y="3911600"/>
            <a:ext cx="4228627" cy="29845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Prepared by: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xmlns="" id="{99E25380-8E78-4EB7-8419-6069C2F0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9900" y="4251439"/>
            <a:ext cx="4228627" cy="298450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presenter name here</a:t>
            </a:r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xmlns="" id="{FA70C1AE-182D-45F4-9CF3-3F6E0B876C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4745026"/>
            <a:ext cx="4228627" cy="29845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Date: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8986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mall Image (Blu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2">
            <a:extLst>
              <a:ext uri="{FF2B5EF4-FFF2-40B4-BE49-F238E27FC236}">
                <a16:creationId xmlns:a16="http://schemas.microsoft.com/office/drawing/2014/main" xmlns="" id="{37F3EE0C-62C4-E84F-AF27-4E57BE43DA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557"/>
            <a:ext cx="1346199" cy="1528872"/>
          </a:xfrm>
          <a:prstGeom prst="rect">
            <a:avLst/>
          </a:prstGeom>
        </p:spPr>
      </p:pic>
      <p:sp>
        <p:nvSpPr>
          <p:cNvPr id="14" name="Freeform: Shape 25">
            <a:extLst>
              <a:ext uri="{FF2B5EF4-FFF2-40B4-BE49-F238E27FC236}">
                <a16:creationId xmlns:a16="http://schemas.microsoft.com/office/drawing/2014/main" xmlns="" id="{23A3A58D-1F79-44B5-834D-9D0CC81EDF9C}"/>
              </a:ext>
            </a:extLst>
          </p:cNvPr>
          <p:cNvSpPr/>
          <p:nvPr userDrawn="1"/>
        </p:nvSpPr>
        <p:spPr>
          <a:xfrm>
            <a:off x="240479" y="185323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xmlns="" id="{600B3A6A-9F71-4745-B6CC-C2B30FA2C61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985110" y="0"/>
            <a:ext cx="8206891" cy="6857999"/>
          </a:xfrm>
          <a:custGeom>
            <a:avLst/>
            <a:gdLst>
              <a:gd name="connsiteX0" fmla="*/ 6857994 w 8206891"/>
              <a:gd name="connsiteY0" fmla="*/ 0 h 6857999"/>
              <a:gd name="connsiteX1" fmla="*/ 8206891 w 8206891"/>
              <a:gd name="connsiteY1" fmla="*/ 0 h 6857999"/>
              <a:gd name="connsiteX2" fmla="*/ 8206891 w 8206891"/>
              <a:gd name="connsiteY2" fmla="*/ 6857999 h 6857999"/>
              <a:gd name="connsiteX3" fmla="*/ 0 w 8206891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6891" h="6857999">
                <a:moveTo>
                  <a:pt x="6857994" y="0"/>
                </a:moveTo>
                <a:lnTo>
                  <a:pt x="8206891" y="0"/>
                </a:lnTo>
                <a:lnTo>
                  <a:pt x="8206891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rIns="792000" anchor="ctr">
            <a:no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7" name="Title 8">
            <a:extLst>
              <a:ext uri="{FF2B5EF4-FFF2-40B4-BE49-F238E27FC236}">
                <a16:creationId xmlns:a16="http://schemas.microsoft.com/office/drawing/2014/main" xmlns="" id="{76DEB59E-BB56-4A7F-AFD3-3C9123F42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365125"/>
            <a:ext cx="65405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xmlns="" id="{D9CA2EE6-2B74-4628-A99C-EC3134C28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1825625"/>
            <a:ext cx="6540500" cy="17822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Text Placeholder 63">
            <a:extLst>
              <a:ext uri="{FF2B5EF4-FFF2-40B4-BE49-F238E27FC236}">
                <a16:creationId xmlns:a16="http://schemas.microsoft.com/office/drawing/2014/main" xmlns="" id="{285E6287-DB48-4BD2-BAE1-A9D7D5CC8E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8987" y="6036217"/>
            <a:ext cx="275184" cy="503987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D47E3652-375F-4479-A03A-39091DD977E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9900" y="3713025"/>
            <a:ext cx="5170760" cy="137580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xmlns="" id="{EA795ACB-A590-40A4-A88E-11C06C42728B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943670" y="6108528"/>
            <a:ext cx="7219950" cy="365125"/>
          </a:xfrm>
        </p:spPr>
        <p:txBody>
          <a:bodyPr/>
          <a:lstStyle>
            <a:lvl1pPr>
              <a:defRPr>
                <a:solidFill>
                  <a:schemeClr val="tx2">
                    <a:lumMod val="6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2" name="Slide Number Placeholder 7">
            <a:extLst>
              <a:ext uri="{FF2B5EF4-FFF2-40B4-BE49-F238E27FC236}">
                <a16:creationId xmlns:a16="http://schemas.microsoft.com/office/drawing/2014/main" xmlns="" id="{9948870C-6E4B-4EE2-952A-442CB383A08E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588860" y="6109073"/>
            <a:ext cx="35481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9328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p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3">
            <a:extLst>
              <a:ext uri="{FF2B5EF4-FFF2-40B4-BE49-F238E27FC236}">
                <a16:creationId xmlns:a16="http://schemas.microsoft.com/office/drawing/2014/main" xmlns="" id="{D1065731-E3C5-43D0-9CE3-01918BDC51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5451" y="40638"/>
            <a:ext cx="6426549" cy="6858001"/>
          </a:xfrm>
          <a:prstGeom prst="rect">
            <a:avLst/>
          </a:prstGeom>
        </p:spPr>
      </p:pic>
      <p:sp>
        <p:nvSpPr>
          <p:cNvPr id="16" name="Freeform: Shape 11">
            <a:extLst>
              <a:ext uri="{FF2B5EF4-FFF2-40B4-BE49-F238E27FC236}">
                <a16:creationId xmlns:a16="http://schemas.microsoft.com/office/drawing/2014/main" xmlns="" id="{6E68F752-3488-4F43-8F0D-EBED823FD1E3}"/>
              </a:ext>
            </a:extLst>
          </p:cNvPr>
          <p:cNvSpPr/>
          <p:nvPr userDrawn="1"/>
        </p:nvSpPr>
        <p:spPr>
          <a:xfrm rot="12614168">
            <a:off x="6237637" y="1946065"/>
            <a:ext cx="1814286" cy="3150868"/>
          </a:xfrm>
          <a:custGeom>
            <a:avLst/>
            <a:gdLst>
              <a:gd name="connsiteX0" fmla="*/ 10429778 w 10429778"/>
              <a:gd name="connsiteY0" fmla="*/ 6858000 h 6858000"/>
              <a:gd name="connsiteX1" fmla="*/ 0 w 10429778"/>
              <a:gd name="connsiteY1" fmla="*/ 6858000 h 6858000"/>
              <a:gd name="connsiteX2" fmla="*/ 6857997 w 10429778"/>
              <a:gd name="connsiteY2" fmla="*/ 0 h 6858000"/>
              <a:gd name="connsiteX3" fmla="*/ 10429778 w 1042977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9778" h="6858000">
                <a:moveTo>
                  <a:pt x="10429778" y="6858000"/>
                </a:moveTo>
                <a:lnTo>
                  <a:pt x="0" y="6858000"/>
                </a:lnTo>
                <a:lnTo>
                  <a:pt x="6857997" y="0"/>
                </a:lnTo>
                <a:lnTo>
                  <a:pt x="104297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xmlns="" id="{75D3F0CB-BCEE-4337-8967-D8AE59D2D7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9549"/>
          <a:stretch/>
        </p:blipFill>
        <p:spPr>
          <a:xfrm>
            <a:off x="7141029" y="0"/>
            <a:ext cx="5050972" cy="6857999"/>
          </a:xfrm>
          <a:prstGeom prst="parallelogram">
            <a:avLst>
              <a:gd name="adj" fmla="val 115815"/>
            </a:avLst>
          </a:prstGeom>
        </p:spPr>
      </p:pic>
      <p:pic>
        <p:nvPicPr>
          <p:cNvPr id="20" name="Picture 9">
            <a:extLst>
              <a:ext uri="{FF2B5EF4-FFF2-40B4-BE49-F238E27FC236}">
                <a16:creationId xmlns:a16="http://schemas.microsoft.com/office/drawing/2014/main" xmlns="" id="{055D2142-1AAD-4AC5-8862-2CCF19D7FB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40419"/>
            <a:ext cx="6243432" cy="4017582"/>
          </a:xfrm>
          <a:prstGeom prst="rect">
            <a:avLst/>
          </a:prstGeom>
        </p:spPr>
      </p:pic>
      <p:sp>
        <p:nvSpPr>
          <p:cNvPr id="21" name="Freeform: Shape 11">
            <a:extLst>
              <a:ext uri="{FF2B5EF4-FFF2-40B4-BE49-F238E27FC236}">
                <a16:creationId xmlns:a16="http://schemas.microsoft.com/office/drawing/2014/main" xmlns="" id="{02C4D20D-809C-48BD-AB08-DC67B899F7F0}"/>
              </a:ext>
            </a:extLst>
          </p:cNvPr>
          <p:cNvSpPr/>
          <p:nvPr userDrawn="1"/>
        </p:nvSpPr>
        <p:spPr>
          <a:xfrm rot="10800000">
            <a:off x="0" y="20319"/>
            <a:ext cx="9434286" cy="6858000"/>
          </a:xfrm>
          <a:custGeom>
            <a:avLst/>
            <a:gdLst>
              <a:gd name="connsiteX0" fmla="*/ 10429778 w 10429778"/>
              <a:gd name="connsiteY0" fmla="*/ 6858000 h 6858000"/>
              <a:gd name="connsiteX1" fmla="*/ 0 w 10429778"/>
              <a:gd name="connsiteY1" fmla="*/ 6858000 h 6858000"/>
              <a:gd name="connsiteX2" fmla="*/ 6857997 w 10429778"/>
              <a:gd name="connsiteY2" fmla="*/ 0 h 6858000"/>
              <a:gd name="connsiteX3" fmla="*/ 10429778 w 1042977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9778" h="6858000">
                <a:moveTo>
                  <a:pt x="10429778" y="6858000"/>
                </a:moveTo>
                <a:lnTo>
                  <a:pt x="0" y="6858000"/>
                </a:lnTo>
                <a:lnTo>
                  <a:pt x="6857997" y="0"/>
                </a:lnTo>
                <a:lnTo>
                  <a:pt x="104297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xmlns="" id="{4C5D9DBB-E67C-41E7-94A9-C33C546635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4" y="374854"/>
            <a:ext cx="8048402" cy="66486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xmlns="" id="{25BD7B4C-CE46-4636-B23B-E9C3FABA4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3670" y="6108528"/>
            <a:ext cx="721995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FDC4F4A-7FDF-41E7-AD87-1D91226ECF5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1485" y="1816764"/>
            <a:ext cx="5169176" cy="1345991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xmlns="" id="{2D73EE4C-C16C-4C25-ADCF-67E60466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xmlns="" id="{A79572D4-2D77-4248-B6E4-687194500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484" y="1188233"/>
            <a:ext cx="6538916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Enter text here</a:t>
            </a:r>
          </a:p>
        </p:txBody>
      </p:sp>
    </p:spTree>
    <p:extLst>
      <p:ext uri="{BB962C8B-B14F-4D97-AF65-F5344CB8AC3E}">
        <p14:creationId xmlns:p14="http://schemas.microsoft.com/office/powerpoint/2010/main" val="343101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&amp; Half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xmlns="" id="{0BCCEF73-B774-4279-A708-54CBABEA22B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019" y="0"/>
            <a:ext cx="5943981" cy="6857999"/>
          </a:xfrm>
        </p:spPr>
        <p:txBody>
          <a:bodyPr rIns="90000"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C509742-AF5A-4786-9C56-E7E550E959DC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943670" y="6108528"/>
            <a:ext cx="606672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2ECDB8C6-0A51-47DE-9D0A-C4A0CA344300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xmlns="" id="{859F3AA1-B6C3-4597-AEF5-C46CEFD7A2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4" y="374854"/>
            <a:ext cx="5624516" cy="66486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xmlns="" id="{E599FC57-F1EA-4384-93AB-631767428C9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1485" y="1816764"/>
            <a:ext cx="5169176" cy="1345991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xmlns="" id="{185F089E-B532-4ED2-94B1-2F6B9CB04C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484" y="1188233"/>
            <a:ext cx="5624516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9" name="Text Placeholder 63">
            <a:extLst>
              <a:ext uri="{FF2B5EF4-FFF2-40B4-BE49-F238E27FC236}">
                <a16:creationId xmlns:a16="http://schemas.microsoft.com/office/drawing/2014/main" xmlns="" id="{285E6287-DB48-4BD2-BAE1-A9D7D5CC8E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8987" y="6036217"/>
            <a:ext cx="275184" cy="503987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294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with 1/3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6">
            <a:extLst>
              <a:ext uri="{FF2B5EF4-FFF2-40B4-BE49-F238E27FC236}">
                <a16:creationId xmlns:a16="http://schemas.microsoft.com/office/drawing/2014/main" xmlns="" id="{39668BDF-7DC2-4926-9C52-328E09C0F8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069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sp>
        <p:nvSpPr>
          <p:cNvPr id="16" name="Freeform: Shape 27">
            <a:extLst>
              <a:ext uri="{FF2B5EF4-FFF2-40B4-BE49-F238E27FC236}">
                <a16:creationId xmlns:a16="http://schemas.microsoft.com/office/drawing/2014/main" xmlns="" id="{411478BA-39DA-4CA4-8580-5DA7F7B6553D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xmlns="" id="{0BCCEF73-B774-4279-A708-54CBABEA22B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53400" y="0"/>
            <a:ext cx="4038600" cy="6857999"/>
          </a:xfrm>
        </p:spPr>
        <p:txBody>
          <a:bodyPr rIns="90000"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xmlns="" id="{D9CA2EE6-2B74-4628-A99C-EC3134C28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488" y="1188233"/>
            <a:ext cx="6538912" cy="1325564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19" name="Text Placeholder 63">
            <a:extLst>
              <a:ext uri="{FF2B5EF4-FFF2-40B4-BE49-F238E27FC236}">
                <a16:creationId xmlns:a16="http://schemas.microsoft.com/office/drawing/2014/main" xmlns="" id="{285E6287-DB48-4BD2-BAE1-A9D7D5CC8E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8987" y="6036217"/>
            <a:ext cx="275184" cy="503987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470AD7DE-F5C7-4AAF-B52E-DDE0B10D3C0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1484" y="2646202"/>
            <a:ext cx="6538912" cy="260037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xmlns="" id="{6C509742-AF5A-4786-9C56-E7E550E959DC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943670" y="6108528"/>
            <a:ext cx="606672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2" name="Slide Number Placeholder 9">
            <a:extLst>
              <a:ext uri="{FF2B5EF4-FFF2-40B4-BE49-F238E27FC236}">
                <a16:creationId xmlns:a16="http://schemas.microsoft.com/office/drawing/2014/main" xmlns="" id="{2ECDB8C6-0A51-47DE-9D0A-C4A0CA344300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xmlns="" id="{3CCD64D2-A283-4D0F-B7A9-AED5B11C35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4" y="374854"/>
            <a:ext cx="5624516" cy="66486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82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Image Mont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0">
            <a:extLst>
              <a:ext uri="{FF2B5EF4-FFF2-40B4-BE49-F238E27FC236}">
                <a16:creationId xmlns:a16="http://schemas.microsoft.com/office/drawing/2014/main" xmlns="" id="{82C16E15-6F7C-4A30-B419-E906D19C15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069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sp>
        <p:nvSpPr>
          <p:cNvPr id="19" name="Freeform: Shape 31">
            <a:extLst>
              <a:ext uri="{FF2B5EF4-FFF2-40B4-BE49-F238E27FC236}">
                <a16:creationId xmlns:a16="http://schemas.microsoft.com/office/drawing/2014/main" xmlns="" id="{78B2AE2F-154E-46BA-BDED-F88A4743BDE1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xmlns="" id="{0BCCEF73-B774-4279-A708-54CBABEA22B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22813" y="0"/>
            <a:ext cx="4069187" cy="3532189"/>
          </a:xfrm>
        </p:spPr>
        <p:txBody>
          <a:bodyPr lIns="0"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D76C0C59-0329-4BCD-9EED-729EB462F79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122813" y="3532189"/>
            <a:ext cx="4069187" cy="3325811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xmlns="" id="{B25B5686-8E35-4B63-B9C7-5408E50358FC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069188" y="0"/>
            <a:ext cx="4053625" cy="3532189"/>
          </a:xfrm>
        </p:spPr>
        <p:txBody>
          <a:bodyPr lIns="0"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xmlns="" id="{2B9E204D-B603-4DE8-9173-1A742F856599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4069188" y="3532189"/>
            <a:ext cx="4053625" cy="3325811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6" name="Title 8">
            <a:extLst>
              <a:ext uri="{FF2B5EF4-FFF2-40B4-BE49-F238E27FC236}">
                <a16:creationId xmlns:a16="http://schemas.microsoft.com/office/drawing/2014/main" xmlns="" id="{76DEB59E-BB56-4A7F-AFD3-3C9123F42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4" y="365125"/>
            <a:ext cx="3447373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xmlns="" id="{D9CA2EE6-2B74-4628-A99C-EC3134C28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484" y="1825625"/>
            <a:ext cx="3447373" cy="2358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accent2"/>
                </a:solidFill>
                <a:latin typeface="+mj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8" name="Text Placeholder 63">
            <a:extLst>
              <a:ext uri="{FF2B5EF4-FFF2-40B4-BE49-F238E27FC236}">
                <a16:creationId xmlns:a16="http://schemas.microsoft.com/office/drawing/2014/main" xmlns="" id="{66F5D4E8-1A53-4D10-A5C8-6D674937A2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8987" y="6036217"/>
            <a:ext cx="275184" cy="503987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B60B5A1B-AE7D-48AB-9494-E1F404326CD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1480" y="4319311"/>
            <a:ext cx="3447373" cy="164416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Footer Placeholder 3">
            <a:extLst>
              <a:ext uri="{FF2B5EF4-FFF2-40B4-BE49-F238E27FC236}">
                <a16:creationId xmlns:a16="http://schemas.microsoft.com/office/drawing/2014/main" xmlns="" id="{8059674F-1938-48A4-8A22-5566843F462D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943670" y="6108528"/>
            <a:ext cx="2975183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xmlns="" id="{1478CD63-AEEC-48C0-AABD-CFCEEE5AF0F6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782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0">
            <a:extLst>
              <a:ext uri="{FF2B5EF4-FFF2-40B4-BE49-F238E27FC236}">
                <a16:creationId xmlns:a16="http://schemas.microsoft.com/office/drawing/2014/main" xmlns="" id="{01CE8ED5-8979-49C6-8950-0A19002ECE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069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sp>
        <p:nvSpPr>
          <p:cNvPr id="25" name="Freeform: Shape 22">
            <a:extLst>
              <a:ext uri="{FF2B5EF4-FFF2-40B4-BE49-F238E27FC236}">
                <a16:creationId xmlns:a16="http://schemas.microsoft.com/office/drawing/2014/main" xmlns="" id="{1CC6230A-083E-44FD-B5D7-339E6EE7F71F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xmlns="" id="{770999C4-6DCB-44D9-A184-0A93855052C4}"/>
              </a:ext>
            </a:extLst>
          </p:cNvPr>
          <p:cNvSpPr/>
          <p:nvPr userDrawn="1"/>
        </p:nvSpPr>
        <p:spPr>
          <a:xfrm>
            <a:off x="8138110" y="-2"/>
            <a:ext cx="4053890" cy="68580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1">
            <a:extLst>
              <a:ext uri="{FF2B5EF4-FFF2-40B4-BE49-F238E27FC236}">
                <a16:creationId xmlns:a16="http://schemas.microsoft.com/office/drawing/2014/main" xmlns="" id="{92A799E8-07CC-487E-9406-2F730370EE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  <p:sp>
        <p:nvSpPr>
          <p:cNvPr id="28" name="Rectangle 14">
            <a:extLst>
              <a:ext uri="{FF2B5EF4-FFF2-40B4-BE49-F238E27FC236}">
                <a16:creationId xmlns:a16="http://schemas.microsoft.com/office/drawing/2014/main" xmlns="" id="{D842EB91-8AEE-42B5-98D4-2C72D10C6824}"/>
              </a:ext>
            </a:extLst>
          </p:cNvPr>
          <p:cNvSpPr/>
          <p:nvPr userDrawn="1"/>
        </p:nvSpPr>
        <p:spPr>
          <a:xfrm>
            <a:off x="4096870" y="-2"/>
            <a:ext cx="4047565" cy="6858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8">
            <a:extLst>
              <a:ext uri="{FF2B5EF4-FFF2-40B4-BE49-F238E27FC236}">
                <a16:creationId xmlns:a16="http://schemas.microsoft.com/office/drawing/2014/main" xmlns="" id="{76DEB59E-BB56-4A7F-AFD3-3C9123F42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4" y="365125"/>
            <a:ext cx="3447373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xmlns="" id="{D9CA2EE6-2B74-4628-A99C-EC3134C28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488" y="1825626"/>
            <a:ext cx="3447369" cy="234809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accent2"/>
                </a:solidFill>
                <a:latin typeface="+mj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2AC7F808-1C01-4AA8-889F-EDD47B79A75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1484" y="4319311"/>
            <a:ext cx="3447369" cy="164416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xmlns="" id="{1E3A510D-1DDA-4F11-B090-36395589DB1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393808" y="1825626"/>
            <a:ext cx="3447369" cy="234809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accent2"/>
                </a:solidFill>
                <a:latin typeface="+mj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EC04CD78-CDFA-420D-AA24-59D2F0A2B61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93804" y="4319311"/>
            <a:ext cx="3447369" cy="164416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xmlns="" id="{F0E697F9-EDA4-429B-87FD-485EFC64D49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441368" y="1825626"/>
            <a:ext cx="3447369" cy="234809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accent2"/>
                </a:solidFill>
                <a:latin typeface="+mj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274CE277-D126-4D28-8128-A0D7279948A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41364" y="4319311"/>
            <a:ext cx="3447369" cy="1644167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6" name="Footer Placeholder 3">
            <a:extLst>
              <a:ext uri="{FF2B5EF4-FFF2-40B4-BE49-F238E27FC236}">
                <a16:creationId xmlns:a16="http://schemas.microsoft.com/office/drawing/2014/main" xmlns="" id="{E9DA32C4-4DC8-4028-B7FA-620181B5C934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>
          <a:xfrm>
            <a:off x="943670" y="6108528"/>
            <a:ext cx="6897503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xmlns="" id="{8B54CA6D-1571-4907-BAD4-F9805E08E365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782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Column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2">
            <a:extLst>
              <a:ext uri="{FF2B5EF4-FFF2-40B4-BE49-F238E27FC236}">
                <a16:creationId xmlns:a16="http://schemas.microsoft.com/office/drawing/2014/main" xmlns="" id="{6DB36309-AF9D-4747-9462-800BCD387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069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sp>
        <p:nvSpPr>
          <p:cNvPr id="22" name="Freeform: Shape 15">
            <a:extLst>
              <a:ext uri="{FF2B5EF4-FFF2-40B4-BE49-F238E27FC236}">
                <a16:creationId xmlns:a16="http://schemas.microsoft.com/office/drawing/2014/main" xmlns="" id="{B58287B0-5D75-464C-8D32-306C2026FFA6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xmlns="" id="{D842EB91-8AEE-42B5-98D4-2C72D10C6824}"/>
              </a:ext>
            </a:extLst>
          </p:cNvPr>
          <p:cNvSpPr/>
          <p:nvPr userDrawn="1"/>
        </p:nvSpPr>
        <p:spPr>
          <a:xfrm>
            <a:off x="4096870" y="-2"/>
            <a:ext cx="4047565" cy="6858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itle 8">
            <a:extLst>
              <a:ext uri="{FF2B5EF4-FFF2-40B4-BE49-F238E27FC236}">
                <a16:creationId xmlns:a16="http://schemas.microsoft.com/office/drawing/2014/main" xmlns="" id="{76DEB59E-BB56-4A7F-AFD3-3C9123F42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4" y="365125"/>
            <a:ext cx="3447373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6EB42BA6-8948-4EF4-9A88-B871CB152B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488" y="1825626"/>
            <a:ext cx="3447369" cy="234809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accent2"/>
                </a:solidFill>
                <a:latin typeface="+mj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8FA22CC2-6BC8-41DE-8206-60D5E7F8CA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1484" y="4319311"/>
            <a:ext cx="3447369" cy="164416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xmlns="" id="{8D056DDC-081B-4313-AEA8-696F816CCF6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393808" y="1825626"/>
            <a:ext cx="3447369" cy="234809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accent2"/>
                </a:solidFill>
                <a:latin typeface="+mj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E82D11EA-F350-4622-8625-A5540526F14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93804" y="4319311"/>
            <a:ext cx="3447369" cy="164416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F2A86574-8909-4BBA-8F45-1E7A3E4833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44435" y="0"/>
            <a:ext cx="4047565" cy="6857999"/>
          </a:xfrm>
        </p:spPr>
        <p:txBody>
          <a:bodyPr rIns="90000" anchor="ctr"/>
          <a:lstStyle>
            <a:lvl1pPr algn="ctr">
              <a:defRPr/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31" name="Text Placeholder 63">
            <a:extLst>
              <a:ext uri="{FF2B5EF4-FFF2-40B4-BE49-F238E27FC236}">
                <a16:creationId xmlns:a16="http://schemas.microsoft.com/office/drawing/2014/main" xmlns="" id="{D8B85BED-FA76-4868-9383-72560646DB8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8987" y="6036217"/>
            <a:ext cx="275184" cy="503987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xmlns="" id="{58B5F73F-3065-421C-A461-C14323101FB0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>
          <a:xfrm>
            <a:off x="943670" y="6108528"/>
            <a:ext cx="6897503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xmlns="" id="{32F7129E-41E4-4DD4-885B-7ACD14FF90B8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346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Stats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2">
            <a:extLst>
              <a:ext uri="{FF2B5EF4-FFF2-40B4-BE49-F238E27FC236}">
                <a16:creationId xmlns:a16="http://schemas.microsoft.com/office/drawing/2014/main" xmlns="" id="{02DB72A5-81DC-47EE-8D15-0B5845F313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069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sp>
        <p:nvSpPr>
          <p:cNvPr id="27" name="Freeform: Shape 25">
            <a:extLst>
              <a:ext uri="{FF2B5EF4-FFF2-40B4-BE49-F238E27FC236}">
                <a16:creationId xmlns:a16="http://schemas.microsoft.com/office/drawing/2014/main" xmlns="" id="{2AC6472F-BE3F-44F3-8D6F-2A6FE9A36A25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xmlns="" id="{CB7B1333-ABC4-445B-8FAD-8C8CE8D1A034}"/>
              </a:ext>
            </a:extLst>
          </p:cNvPr>
          <p:cNvSpPr/>
          <p:nvPr userDrawn="1"/>
        </p:nvSpPr>
        <p:spPr>
          <a:xfrm>
            <a:off x="8144435" y="3428999"/>
            <a:ext cx="4047565" cy="342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12">
            <a:extLst>
              <a:ext uri="{FF2B5EF4-FFF2-40B4-BE49-F238E27FC236}">
                <a16:creationId xmlns:a16="http://schemas.microsoft.com/office/drawing/2014/main" xmlns="" id="{9CC7704F-6546-495E-AFF1-73B20E8F8D86}"/>
              </a:ext>
            </a:extLst>
          </p:cNvPr>
          <p:cNvSpPr/>
          <p:nvPr userDrawn="1"/>
        </p:nvSpPr>
        <p:spPr>
          <a:xfrm>
            <a:off x="4096870" y="0"/>
            <a:ext cx="4047565" cy="34290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xmlns="" id="{86EEB8DA-AAC0-478F-AA7E-C10EE9564881}"/>
              </a:ext>
            </a:extLst>
          </p:cNvPr>
          <p:cNvSpPr/>
          <p:nvPr userDrawn="1"/>
        </p:nvSpPr>
        <p:spPr>
          <a:xfrm>
            <a:off x="4096870" y="3429001"/>
            <a:ext cx="4047565" cy="3429001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15">
            <a:extLst>
              <a:ext uri="{FF2B5EF4-FFF2-40B4-BE49-F238E27FC236}">
                <a16:creationId xmlns:a16="http://schemas.microsoft.com/office/drawing/2014/main" xmlns="" id="{5D44D837-610A-4092-8228-2ADC1665DC5F}"/>
              </a:ext>
            </a:extLst>
          </p:cNvPr>
          <p:cNvSpPr/>
          <p:nvPr userDrawn="1"/>
        </p:nvSpPr>
        <p:spPr>
          <a:xfrm>
            <a:off x="8144435" y="-2"/>
            <a:ext cx="4047565" cy="342900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itle 8">
            <a:extLst>
              <a:ext uri="{FF2B5EF4-FFF2-40B4-BE49-F238E27FC236}">
                <a16:creationId xmlns:a16="http://schemas.microsoft.com/office/drawing/2014/main" xmlns="" id="{76DEB59E-BB56-4A7F-AFD3-3C9123F42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4" y="365125"/>
            <a:ext cx="3447373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xmlns="" id="{D9CA2EE6-2B74-4628-A99C-EC3134C28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488" y="1825626"/>
            <a:ext cx="3447369" cy="234809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accent2"/>
                </a:solidFill>
                <a:latin typeface="+mj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xmlns="" id="{652E3DC0-B3CB-4FCF-8C3F-3CF2BC36E73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47134" y="822926"/>
            <a:ext cx="3249065" cy="1318611"/>
          </a:xfrm>
        </p:spPr>
        <p:txBody>
          <a:bodyPr bIns="0" anchor="b"/>
          <a:lstStyle>
            <a:lvl1pPr algn="l">
              <a:defRPr sz="9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xmlns="" id="{047E6106-61B6-4347-ADBE-AABFC6E8AD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36269" y="1952550"/>
            <a:ext cx="3270337" cy="36940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  <a:endParaRPr lang="en-GB" dirty="0"/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xmlns="" id="{7DACD80A-94F3-4EE5-ACF1-09BFB81E704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4699" y="822926"/>
            <a:ext cx="3249065" cy="1318611"/>
          </a:xfrm>
        </p:spPr>
        <p:txBody>
          <a:bodyPr bIns="0" anchor="b"/>
          <a:lstStyle>
            <a:lvl1pPr algn="l">
              <a:defRPr sz="9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xmlns="" id="{E08F3739-D52A-4BA8-8D4F-79922D2266E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83834" y="1952550"/>
            <a:ext cx="3270337" cy="36940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  <a:endParaRPr lang="en-GB" dirty="0"/>
          </a:p>
        </p:txBody>
      </p:sp>
      <p:sp>
        <p:nvSpPr>
          <p:cNvPr id="45" name="Text Placeholder 18">
            <a:extLst>
              <a:ext uri="{FF2B5EF4-FFF2-40B4-BE49-F238E27FC236}">
                <a16:creationId xmlns:a16="http://schemas.microsoft.com/office/drawing/2014/main" xmlns="" id="{1E48C8BE-0045-466C-BE14-38D8FAF2E7D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47134" y="4251925"/>
            <a:ext cx="3249065" cy="1318611"/>
          </a:xfrm>
        </p:spPr>
        <p:txBody>
          <a:bodyPr bIns="0" anchor="b"/>
          <a:lstStyle>
            <a:lvl1pPr algn="l">
              <a:defRPr sz="9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xmlns="" id="{2D1BC54F-232A-431E-A253-121340FCEA8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36269" y="5381549"/>
            <a:ext cx="3270337" cy="36940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  <a:endParaRPr lang="en-GB" dirty="0"/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xmlns="" id="{AF470448-4283-4521-8DA1-F9CA027F4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494699" y="4251925"/>
            <a:ext cx="3249065" cy="1318611"/>
          </a:xfrm>
        </p:spPr>
        <p:txBody>
          <a:bodyPr bIns="0" anchor="b"/>
          <a:lstStyle>
            <a:lvl1pPr algn="l">
              <a:defRPr sz="9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xmlns="" id="{B9565077-64B6-413F-A679-6EE3E0F39AA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483834" y="5381549"/>
            <a:ext cx="3270337" cy="36940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  <a:endParaRPr lang="en-GB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xmlns="" id="{34FA5486-A912-4F7F-8CFE-333C80E3F6F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1484" y="4319311"/>
            <a:ext cx="3447369" cy="164416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0" name="Picture 36">
            <a:extLst>
              <a:ext uri="{FF2B5EF4-FFF2-40B4-BE49-F238E27FC236}">
                <a16:creationId xmlns:a16="http://schemas.microsoft.com/office/drawing/2014/main" xmlns="" id="{2319AB3B-1037-4B06-B59B-5894215808D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  <p:sp>
        <p:nvSpPr>
          <p:cNvPr id="51" name="Footer Placeholder 9">
            <a:extLst>
              <a:ext uri="{FF2B5EF4-FFF2-40B4-BE49-F238E27FC236}">
                <a16:creationId xmlns:a16="http://schemas.microsoft.com/office/drawing/2014/main" xmlns="" id="{58167F16-E1AF-492C-B3DE-2C2FB2013B4F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943670" y="6108528"/>
            <a:ext cx="2975183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2" name="Slide Number Placeholder 10">
            <a:extLst>
              <a:ext uri="{FF2B5EF4-FFF2-40B4-BE49-F238E27FC236}">
                <a16:creationId xmlns:a16="http://schemas.microsoft.com/office/drawing/2014/main" xmlns="" id="{CD882929-774B-4110-B756-9CF71E744F63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929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Stats with Text (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35">
            <a:extLst>
              <a:ext uri="{FF2B5EF4-FFF2-40B4-BE49-F238E27FC236}">
                <a16:creationId xmlns:a16="http://schemas.microsoft.com/office/drawing/2014/main" xmlns="" id="{17D48A43-1C3C-4564-B42D-3A0A6E0F9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069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sp>
        <p:nvSpPr>
          <p:cNvPr id="58" name="Freeform: Shape 37">
            <a:extLst>
              <a:ext uri="{FF2B5EF4-FFF2-40B4-BE49-F238E27FC236}">
                <a16:creationId xmlns:a16="http://schemas.microsoft.com/office/drawing/2014/main" xmlns="" id="{A404EF2B-6498-4F25-9807-471FA4982C2C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xmlns="" id="{F7A6DC66-5FAB-4AB0-A798-A45A6025E83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096870" y="0"/>
            <a:ext cx="4047565" cy="3428999"/>
          </a:xfrm>
          <a:solidFill>
            <a:schemeClr val="tx2">
              <a:alpha val="70000"/>
            </a:schemeClr>
          </a:solid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xmlns="" id="{E5CDE3DA-ACE3-456D-A0A4-4AFB4B2D07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44434" y="3428997"/>
            <a:ext cx="4047565" cy="3428999"/>
          </a:xfrm>
          <a:solidFill>
            <a:schemeClr val="bg1">
              <a:lumMod val="85000"/>
              <a:alpha val="70000"/>
            </a:schemeClr>
          </a:solid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61" name="Rectangle 14">
            <a:extLst>
              <a:ext uri="{FF2B5EF4-FFF2-40B4-BE49-F238E27FC236}">
                <a16:creationId xmlns:a16="http://schemas.microsoft.com/office/drawing/2014/main" xmlns="" id="{86EEB8DA-AAC0-478F-AA7E-C10EE9564881}"/>
              </a:ext>
            </a:extLst>
          </p:cNvPr>
          <p:cNvSpPr/>
          <p:nvPr userDrawn="1"/>
        </p:nvSpPr>
        <p:spPr>
          <a:xfrm>
            <a:off x="4096870" y="3428997"/>
            <a:ext cx="4047565" cy="34290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xmlns="" id="{5D44D837-610A-4092-8228-2ADC1665DC5F}"/>
              </a:ext>
            </a:extLst>
          </p:cNvPr>
          <p:cNvSpPr/>
          <p:nvPr userDrawn="1"/>
        </p:nvSpPr>
        <p:spPr>
          <a:xfrm>
            <a:off x="8144435" y="-2"/>
            <a:ext cx="4047565" cy="342900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itle 8">
            <a:extLst>
              <a:ext uri="{FF2B5EF4-FFF2-40B4-BE49-F238E27FC236}">
                <a16:creationId xmlns:a16="http://schemas.microsoft.com/office/drawing/2014/main" xmlns="" id="{76DEB59E-BB56-4A7F-AFD3-3C9123F42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4" y="365125"/>
            <a:ext cx="3447373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64" name="Text Placeholder 11">
            <a:extLst>
              <a:ext uri="{FF2B5EF4-FFF2-40B4-BE49-F238E27FC236}">
                <a16:creationId xmlns:a16="http://schemas.microsoft.com/office/drawing/2014/main" xmlns="" id="{D9CA2EE6-2B74-4628-A99C-EC3134C28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488" y="1825626"/>
            <a:ext cx="3447369" cy="234809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accent2"/>
                </a:solidFill>
                <a:latin typeface="+mj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5" name="Text Placeholder 18">
            <a:extLst>
              <a:ext uri="{FF2B5EF4-FFF2-40B4-BE49-F238E27FC236}">
                <a16:creationId xmlns:a16="http://schemas.microsoft.com/office/drawing/2014/main" xmlns="" id="{652E3DC0-B3CB-4FCF-8C3F-3CF2BC36E73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47134" y="822926"/>
            <a:ext cx="3249065" cy="1318611"/>
          </a:xfrm>
        </p:spPr>
        <p:txBody>
          <a:bodyPr bIns="0" anchor="b"/>
          <a:lstStyle>
            <a:lvl1pPr algn="l">
              <a:defRPr sz="9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</a:p>
        </p:txBody>
      </p:sp>
      <p:sp>
        <p:nvSpPr>
          <p:cNvPr id="66" name="Text Placeholder 2">
            <a:extLst>
              <a:ext uri="{FF2B5EF4-FFF2-40B4-BE49-F238E27FC236}">
                <a16:creationId xmlns:a16="http://schemas.microsoft.com/office/drawing/2014/main" xmlns="" id="{047E6106-61B6-4347-ADBE-AABFC6E8AD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36269" y="1952550"/>
            <a:ext cx="3270337" cy="36940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  <a:endParaRPr lang="en-GB" dirty="0"/>
          </a:p>
        </p:txBody>
      </p:sp>
      <p:sp>
        <p:nvSpPr>
          <p:cNvPr id="67" name="Text Placeholder 18">
            <a:extLst>
              <a:ext uri="{FF2B5EF4-FFF2-40B4-BE49-F238E27FC236}">
                <a16:creationId xmlns:a16="http://schemas.microsoft.com/office/drawing/2014/main" xmlns="" id="{7DACD80A-94F3-4EE5-ACF1-09BFB81E704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4699" y="822926"/>
            <a:ext cx="3249065" cy="1318611"/>
          </a:xfrm>
        </p:spPr>
        <p:txBody>
          <a:bodyPr bIns="0" anchor="b"/>
          <a:lstStyle>
            <a:lvl1pPr algn="l">
              <a:defRPr sz="9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xmlns="" id="{E08F3739-D52A-4BA8-8D4F-79922D2266E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83834" y="1952550"/>
            <a:ext cx="3270337" cy="36940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  <a:endParaRPr lang="en-GB" dirty="0"/>
          </a:p>
        </p:txBody>
      </p:sp>
      <p:sp>
        <p:nvSpPr>
          <p:cNvPr id="69" name="Text Placeholder 18">
            <a:extLst>
              <a:ext uri="{FF2B5EF4-FFF2-40B4-BE49-F238E27FC236}">
                <a16:creationId xmlns:a16="http://schemas.microsoft.com/office/drawing/2014/main" xmlns="" id="{1E48C8BE-0045-466C-BE14-38D8FAF2E7D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47134" y="4251925"/>
            <a:ext cx="3249065" cy="1318611"/>
          </a:xfrm>
        </p:spPr>
        <p:txBody>
          <a:bodyPr bIns="0" anchor="b"/>
          <a:lstStyle>
            <a:lvl1pPr algn="l">
              <a:defRPr sz="9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xmlns="" id="{2D1BC54F-232A-431E-A253-121340FCEA8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36269" y="5381549"/>
            <a:ext cx="3270337" cy="36940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  <a:endParaRPr lang="en-GB" dirty="0"/>
          </a:p>
        </p:txBody>
      </p:sp>
      <p:sp>
        <p:nvSpPr>
          <p:cNvPr id="71" name="Text Placeholder 18">
            <a:extLst>
              <a:ext uri="{FF2B5EF4-FFF2-40B4-BE49-F238E27FC236}">
                <a16:creationId xmlns:a16="http://schemas.microsoft.com/office/drawing/2014/main" xmlns="" id="{AF470448-4283-4521-8DA1-F9CA027F4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494699" y="4251925"/>
            <a:ext cx="3249065" cy="1318611"/>
          </a:xfrm>
        </p:spPr>
        <p:txBody>
          <a:bodyPr bIns="0" anchor="b"/>
          <a:lstStyle>
            <a:lvl1pPr algn="l">
              <a:defRPr sz="9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xmlns="" id="{B9565077-64B6-413F-A679-6EE3E0F39AA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483834" y="5381549"/>
            <a:ext cx="3270337" cy="36940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  <a:endParaRPr lang="en-GB" dirty="0"/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xmlns="" id="{34FA5486-A912-4F7F-8CFE-333C80E3F6F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1484" y="4319311"/>
            <a:ext cx="3447369" cy="164416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4" name="Footer Placeholder 9">
            <a:extLst>
              <a:ext uri="{FF2B5EF4-FFF2-40B4-BE49-F238E27FC236}">
                <a16:creationId xmlns:a16="http://schemas.microsoft.com/office/drawing/2014/main" xmlns="" id="{58167F16-E1AF-492C-B3DE-2C2FB2013B4F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943670" y="6108528"/>
            <a:ext cx="2975183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5" name="Slide Number Placeholder 10">
            <a:extLst>
              <a:ext uri="{FF2B5EF4-FFF2-40B4-BE49-F238E27FC236}">
                <a16:creationId xmlns:a16="http://schemas.microsoft.com/office/drawing/2014/main" xmlns="" id="{CD882929-774B-4110-B756-9CF71E744F63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6" name="Picture Placeholder 9">
            <a:extLst>
              <a:ext uri="{FF2B5EF4-FFF2-40B4-BE49-F238E27FC236}">
                <a16:creationId xmlns:a16="http://schemas.microsoft.com/office/drawing/2014/main" xmlns="" id="{79135BB1-B6E1-44C9-8D69-1C26614B48A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8144435" y="3428999"/>
            <a:ext cx="4047565" cy="3429001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77" name="Picture Placeholder 9">
            <a:extLst>
              <a:ext uri="{FF2B5EF4-FFF2-40B4-BE49-F238E27FC236}">
                <a16:creationId xmlns:a16="http://schemas.microsoft.com/office/drawing/2014/main" xmlns="" id="{3BD00614-6ED0-4353-960D-A5A05396C751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4096870" y="0"/>
            <a:ext cx="4047565" cy="3428999"/>
          </a:xfrm>
        </p:spPr>
        <p:txBody>
          <a:bodyPr lIns="0"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78" name="Text Placeholder 63">
            <a:extLst>
              <a:ext uri="{FF2B5EF4-FFF2-40B4-BE49-F238E27FC236}">
                <a16:creationId xmlns:a16="http://schemas.microsoft.com/office/drawing/2014/main" xmlns="" id="{51D75823-A094-4440-88F7-EA460E3351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8987" y="6036217"/>
            <a:ext cx="275184" cy="503987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690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x Stats with Text (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5">
            <a:extLst>
              <a:ext uri="{FF2B5EF4-FFF2-40B4-BE49-F238E27FC236}">
                <a16:creationId xmlns:a16="http://schemas.microsoft.com/office/drawing/2014/main" xmlns="" id="{17D48A43-1C3C-4564-B42D-3A0A6E0F9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069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sp>
        <p:nvSpPr>
          <p:cNvPr id="37" name="Freeform: Shape 37">
            <a:extLst>
              <a:ext uri="{FF2B5EF4-FFF2-40B4-BE49-F238E27FC236}">
                <a16:creationId xmlns:a16="http://schemas.microsoft.com/office/drawing/2014/main" xmlns="" id="{A404EF2B-6498-4F25-9807-471FA4982C2C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xmlns="" id="{F7A6DC66-5FAB-4AB0-A798-A45A6025E83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096870" y="0"/>
            <a:ext cx="4047565" cy="3428999"/>
          </a:xfrm>
          <a:solidFill>
            <a:schemeClr val="tx2">
              <a:alpha val="70000"/>
            </a:schemeClr>
          </a:solid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xmlns="" id="{E5CDE3DA-ACE3-456D-A0A4-4AFB4B2D07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44434" y="3428997"/>
            <a:ext cx="4047565" cy="3428999"/>
          </a:xfrm>
          <a:solidFill>
            <a:schemeClr val="bg1">
              <a:lumMod val="85000"/>
              <a:alpha val="70000"/>
            </a:schemeClr>
          </a:solid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xmlns="" id="{86EEB8DA-AAC0-478F-AA7E-C10EE9564881}"/>
              </a:ext>
            </a:extLst>
          </p:cNvPr>
          <p:cNvSpPr/>
          <p:nvPr userDrawn="1"/>
        </p:nvSpPr>
        <p:spPr>
          <a:xfrm>
            <a:off x="4096870" y="3429001"/>
            <a:ext cx="4047565" cy="3429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15">
            <a:extLst>
              <a:ext uri="{FF2B5EF4-FFF2-40B4-BE49-F238E27FC236}">
                <a16:creationId xmlns:a16="http://schemas.microsoft.com/office/drawing/2014/main" xmlns="" id="{5D44D837-610A-4092-8228-2ADC1665DC5F}"/>
              </a:ext>
            </a:extLst>
          </p:cNvPr>
          <p:cNvSpPr/>
          <p:nvPr userDrawn="1"/>
        </p:nvSpPr>
        <p:spPr>
          <a:xfrm>
            <a:off x="8144435" y="-2"/>
            <a:ext cx="4047565" cy="342900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itle 8">
            <a:extLst>
              <a:ext uri="{FF2B5EF4-FFF2-40B4-BE49-F238E27FC236}">
                <a16:creationId xmlns:a16="http://schemas.microsoft.com/office/drawing/2014/main" xmlns="" id="{76DEB59E-BB56-4A7F-AFD3-3C9123F42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4" y="365125"/>
            <a:ext cx="3447373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xmlns="" id="{D9CA2EE6-2B74-4628-A99C-EC3134C28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488" y="1825626"/>
            <a:ext cx="3447369" cy="234809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accent2"/>
                </a:solidFill>
                <a:latin typeface="+mj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5" name="Text Placeholder 18">
            <a:extLst>
              <a:ext uri="{FF2B5EF4-FFF2-40B4-BE49-F238E27FC236}">
                <a16:creationId xmlns:a16="http://schemas.microsoft.com/office/drawing/2014/main" xmlns="" id="{652E3DC0-B3CB-4FCF-8C3F-3CF2BC36E73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47134" y="822926"/>
            <a:ext cx="3249065" cy="1318611"/>
          </a:xfrm>
        </p:spPr>
        <p:txBody>
          <a:bodyPr bIns="0" anchor="b"/>
          <a:lstStyle>
            <a:lvl1pPr algn="l">
              <a:defRPr sz="9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xmlns="" id="{047E6106-61B6-4347-ADBE-AABFC6E8AD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36269" y="1952550"/>
            <a:ext cx="3270337" cy="36940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  <a:endParaRPr lang="en-GB" dirty="0"/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xmlns="" id="{7DACD80A-94F3-4EE5-ACF1-09BFB81E704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4699" y="822926"/>
            <a:ext cx="3249065" cy="1318611"/>
          </a:xfrm>
        </p:spPr>
        <p:txBody>
          <a:bodyPr bIns="0" anchor="b"/>
          <a:lstStyle>
            <a:lvl1pPr algn="l">
              <a:defRPr sz="9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xmlns="" id="{E08F3739-D52A-4BA8-8D4F-79922D2266E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83834" y="1952550"/>
            <a:ext cx="3270337" cy="36940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  <a:endParaRPr lang="en-GB" dirty="0"/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xmlns="" id="{1E48C8BE-0045-466C-BE14-38D8FAF2E7D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47134" y="4251925"/>
            <a:ext cx="3249065" cy="1318611"/>
          </a:xfrm>
        </p:spPr>
        <p:txBody>
          <a:bodyPr bIns="0" anchor="b"/>
          <a:lstStyle>
            <a:lvl1pPr algn="l">
              <a:defRPr sz="9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xmlns="" id="{2D1BC54F-232A-431E-A253-121340FCEA8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36269" y="5381549"/>
            <a:ext cx="3270337" cy="36940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  <a:endParaRPr lang="en-GB" dirty="0"/>
          </a:p>
        </p:txBody>
      </p:sp>
      <p:sp>
        <p:nvSpPr>
          <p:cNvPr id="51" name="Text Placeholder 18">
            <a:extLst>
              <a:ext uri="{FF2B5EF4-FFF2-40B4-BE49-F238E27FC236}">
                <a16:creationId xmlns:a16="http://schemas.microsoft.com/office/drawing/2014/main" xmlns="" id="{AF470448-4283-4521-8DA1-F9CA027F4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494699" y="4251925"/>
            <a:ext cx="3249065" cy="1318611"/>
          </a:xfrm>
        </p:spPr>
        <p:txBody>
          <a:bodyPr bIns="0" anchor="b"/>
          <a:lstStyle>
            <a:lvl1pPr algn="l">
              <a:defRPr sz="9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xmlns="" id="{B9565077-64B6-413F-A679-6EE3E0F39AA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483834" y="5381549"/>
            <a:ext cx="3270337" cy="36940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  <a:endParaRPr lang="en-GB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xmlns="" id="{34FA5486-A912-4F7F-8CFE-333C80E3F6F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1484" y="4319311"/>
            <a:ext cx="3447369" cy="164416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4" name="Footer Placeholder 9">
            <a:extLst>
              <a:ext uri="{FF2B5EF4-FFF2-40B4-BE49-F238E27FC236}">
                <a16:creationId xmlns:a16="http://schemas.microsoft.com/office/drawing/2014/main" xmlns="" id="{58167F16-E1AF-492C-B3DE-2C2FB2013B4F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943670" y="6108528"/>
            <a:ext cx="2975183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5" name="Slide Number Placeholder 10">
            <a:extLst>
              <a:ext uri="{FF2B5EF4-FFF2-40B4-BE49-F238E27FC236}">
                <a16:creationId xmlns:a16="http://schemas.microsoft.com/office/drawing/2014/main" xmlns="" id="{CD882929-774B-4110-B756-9CF71E744F63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6" name="Picture Placeholder 9">
            <a:extLst>
              <a:ext uri="{FF2B5EF4-FFF2-40B4-BE49-F238E27FC236}">
                <a16:creationId xmlns:a16="http://schemas.microsoft.com/office/drawing/2014/main" xmlns="" id="{79135BB1-B6E1-44C9-8D69-1C26614B48A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8144435" y="3428999"/>
            <a:ext cx="4047565" cy="3429001"/>
          </a:xfrm>
          <a:solidFill>
            <a:schemeClr val="accent3"/>
          </a:solidFill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57" name="Picture Placeholder 9">
            <a:extLst>
              <a:ext uri="{FF2B5EF4-FFF2-40B4-BE49-F238E27FC236}">
                <a16:creationId xmlns:a16="http://schemas.microsoft.com/office/drawing/2014/main" xmlns="" id="{3BD00614-6ED0-4353-960D-A5A05396C751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4096870" y="0"/>
            <a:ext cx="4047565" cy="3428999"/>
          </a:xfrm>
        </p:spPr>
        <p:txBody>
          <a:bodyPr lIns="0"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58" name="Text Placeholder 63">
            <a:extLst>
              <a:ext uri="{FF2B5EF4-FFF2-40B4-BE49-F238E27FC236}">
                <a16:creationId xmlns:a16="http://schemas.microsoft.com/office/drawing/2014/main" xmlns="" id="{51D75823-A094-4440-88F7-EA460E3351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8987" y="6036217"/>
            <a:ext cx="275184" cy="503987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084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Imag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1">
            <a:extLst>
              <a:ext uri="{FF2B5EF4-FFF2-40B4-BE49-F238E27FC236}">
                <a16:creationId xmlns:a16="http://schemas.microsoft.com/office/drawing/2014/main" xmlns="" id="{2D2942EA-F39B-4A93-A819-0E312D87DC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63752" y="0"/>
            <a:ext cx="10428248" cy="6858000"/>
          </a:xfrm>
          <a:custGeom>
            <a:avLst/>
            <a:gdLst>
              <a:gd name="connsiteX0" fmla="*/ 6857997 w 10428248"/>
              <a:gd name="connsiteY0" fmla="*/ 0 h 6858000"/>
              <a:gd name="connsiteX1" fmla="*/ 10428248 w 10428248"/>
              <a:gd name="connsiteY1" fmla="*/ 0 h 6858000"/>
              <a:gd name="connsiteX2" fmla="*/ 10428248 w 10428248"/>
              <a:gd name="connsiteY2" fmla="*/ 6858000 h 6858000"/>
              <a:gd name="connsiteX3" fmla="*/ 0 w 1042824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8248" h="6858000">
                <a:moveTo>
                  <a:pt x="6857997" y="0"/>
                </a:moveTo>
                <a:lnTo>
                  <a:pt x="10428248" y="0"/>
                </a:lnTo>
                <a:lnTo>
                  <a:pt x="1042824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xmlns="" id="{DE3E8E7B-15A4-403A-BE62-9DF281ADB4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48901" y="4251439"/>
            <a:ext cx="1943097" cy="2606560"/>
          </a:xfrm>
          <a:custGeom>
            <a:avLst/>
            <a:gdLst>
              <a:gd name="connsiteX0" fmla="*/ 971547 w 1943097"/>
              <a:gd name="connsiteY0" fmla="*/ 0 h 2606560"/>
              <a:gd name="connsiteX1" fmla="*/ 1943097 w 1943097"/>
              <a:gd name="connsiteY1" fmla="*/ 0 h 2606560"/>
              <a:gd name="connsiteX2" fmla="*/ 1943097 w 1943097"/>
              <a:gd name="connsiteY2" fmla="*/ 2606560 h 2606560"/>
              <a:gd name="connsiteX3" fmla="*/ 0 w 1943097"/>
              <a:gd name="connsiteY3" fmla="*/ 2606560 h 2606560"/>
              <a:gd name="connsiteX4" fmla="*/ 0 w 1943097"/>
              <a:gd name="connsiteY4" fmla="*/ 971548 h 260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3097" h="2606560">
                <a:moveTo>
                  <a:pt x="971547" y="0"/>
                </a:moveTo>
                <a:lnTo>
                  <a:pt x="1943097" y="0"/>
                </a:lnTo>
                <a:lnTo>
                  <a:pt x="1943097" y="2606560"/>
                </a:lnTo>
                <a:lnTo>
                  <a:pt x="0" y="2606560"/>
                </a:lnTo>
                <a:lnTo>
                  <a:pt x="0" y="971548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C36A27D6-FB47-4797-8718-416EFA5F63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9900" y="1955799"/>
            <a:ext cx="4228627" cy="1501401"/>
          </a:xfrm>
        </p:spPr>
        <p:txBody>
          <a:bodyPr anchor="b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xmlns="" id="{8361D710-B05C-4902-AF73-DA328570BB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9900" y="5087926"/>
            <a:ext cx="2009301" cy="298450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xmlns="" id="{342E4850-728E-4125-8578-E0B7948D2F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900" y="3911600"/>
            <a:ext cx="4228627" cy="29845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Prepared by: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xmlns="" id="{C8022E84-015C-45D7-B0BB-7A7D4F5148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9900" y="4251439"/>
            <a:ext cx="4228627" cy="298450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presenter name here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xmlns="" id="{A19B90BF-297C-459E-9E3B-FC8EB9FB7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4745026"/>
            <a:ext cx="4228627" cy="29845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Date:</a:t>
            </a:r>
          </a:p>
        </p:txBody>
      </p:sp>
      <p:cxnSp>
        <p:nvCxnSpPr>
          <p:cNvPr id="24" name="Straight Connector 16">
            <a:extLst>
              <a:ext uri="{FF2B5EF4-FFF2-40B4-BE49-F238E27FC236}">
                <a16:creationId xmlns:a16="http://schemas.microsoft.com/office/drawing/2014/main" xmlns="" id="{1BD03826-AADE-4A9A-8BCD-F315DFF00855}"/>
              </a:ext>
            </a:extLst>
          </p:cNvPr>
          <p:cNvCxnSpPr/>
          <p:nvPr userDrawn="1"/>
        </p:nvCxnSpPr>
        <p:spPr>
          <a:xfrm>
            <a:off x="622722" y="3664562"/>
            <a:ext cx="1450443" cy="0"/>
          </a:xfrm>
          <a:prstGeom prst="line">
            <a:avLst/>
          </a:prstGeom>
          <a:ln w="41275" cap="rnd">
            <a:gradFill>
              <a:gsLst>
                <a:gs pos="0">
                  <a:schemeClr val="accent4">
                    <a:alpha val="0"/>
                  </a:schemeClr>
                </a:gs>
                <a:gs pos="1800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21540000" scaled="0"/>
            </a:gra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6">
            <a:extLst>
              <a:ext uri="{FF2B5EF4-FFF2-40B4-BE49-F238E27FC236}">
                <a16:creationId xmlns:a16="http://schemas.microsoft.com/office/drawing/2014/main" xmlns="" id="{5D737FD1-153C-40A4-B179-3A6CF5A580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451" y="998538"/>
            <a:ext cx="2699100" cy="859282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6747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Icons with Full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xmlns="" id="{63400151-5A31-48E6-AE91-83F20698D7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12192000" cy="6858000"/>
          </a:xfrm>
          <a:solidFill>
            <a:schemeClr val="bg2">
              <a:alpha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xmlns="" id="{14A12150-29CD-4667-9F70-E90A395D97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4" y="365125"/>
            <a:ext cx="10882316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27" name="Picture Placeholder 7">
            <a:extLst>
              <a:ext uri="{FF2B5EF4-FFF2-40B4-BE49-F238E27FC236}">
                <a16:creationId xmlns:a16="http://schemas.microsoft.com/office/drawing/2014/main" xmlns="" id="{30043F55-9F4A-4FD5-BD72-0FD4F7F29F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0" name="Picture Placeholder 11">
            <a:extLst>
              <a:ext uri="{FF2B5EF4-FFF2-40B4-BE49-F238E27FC236}">
                <a16:creationId xmlns:a16="http://schemas.microsoft.com/office/drawing/2014/main" xmlns="" id="{421992D4-3CEF-46B1-8025-13B289D67D2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2214" y="2371725"/>
            <a:ext cx="914400" cy="91440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31" name="Picture Placeholder 11">
            <a:extLst>
              <a:ext uri="{FF2B5EF4-FFF2-40B4-BE49-F238E27FC236}">
                <a16:creationId xmlns:a16="http://schemas.microsoft.com/office/drawing/2014/main" xmlns="" id="{11A94AAF-0137-4F29-9CC4-AE89AC9231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0177" y="2371725"/>
            <a:ext cx="914400" cy="91440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32" name="Picture Placeholder 11">
            <a:extLst>
              <a:ext uri="{FF2B5EF4-FFF2-40B4-BE49-F238E27FC236}">
                <a16:creationId xmlns:a16="http://schemas.microsoft.com/office/drawing/2014/main" xmlns="" id="{AEBBD16E-6552-4919-9E47-8C2EAAA32A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78140" y="2371725"/>
            <a:ext cx="914400" cy="91440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33" name="Picture Placeholder 11">
            <a:extLst>
              <a:ext uri="{FF2B5EF4-FFF2-40B4-BE49-F238E27FC236}">
                <a16:creationId xmlns:a16="http://schemas.microsoft.com/office/drawing/2014/main" xmlns="" id="{A47BF9D4-6F29-4201-99BC-CE3322440C1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26103" y="2371725"/>
            <a:ext cx="914400" cy="91440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6936667-9BBC-41C5-8340-254264208D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1484" y="3509959"/>
            <a:ext cx="2294336" cy="6143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</a:t>
            </a:r>
            <a:endParaRPr lang="en-GB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3770DF6-7C42-445E-A7DF-2D6018986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7304" y="3509959"/>
            <a:ext cx="2294336" cy="6143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</a:t>
            </a:r>
            <a:endParaRPr lang="en-GB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81BD9847-27AE-4229-8DDD-D3CECD6AEE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03124" y="3509959"/>
            <a:ext cx="2294336" cy="6143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</a:t>
            </a:r>
            <a:endParaRPr lang="en-GB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491A251D-788B-4FF2-A0F3-2058437AF3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8944" y="3509959"/>
            <a:ext cx="2294336" cy="6143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</a:t>
            </a:r>
            <a:endParaRPr lang="en-GB" dirty="0"/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xmlns="" id="{256EBAA5-40A1-4572-B8F6-896185D384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1484" y="4124322"/>
            <a:ext cx="2294336" cy="1304928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9" name="Text Placeholder 21">
            <a:extLst>
              <a:ext uri="{FF2B5EF4-FFF2-40B4-BE49-F238E27FC236}">
                <a16:creationId xmlns:a16="http://schemas.microsoft.com/office/drawing/2014/main" xmlns="" id="{DC30CE52-487E-476D-A82B-6C726AC3CD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37304" y="4124322"/>
            <a:ext cx="2294336" cy="1304928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0" name="Text Placeholder 21">
            <a:extLst>
              <a:ext uri="{FF2B5EF4-FFF2-40B4-BE49-F238E27FC236}">
                <a16:creationId xmlns:a16="http://schemas.microsoft.com/office/drawing/2014/main" xmlns="" id="{B714D680-1CFF-4441-8562-D712C7CDBDD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03124" y="4124322"/>
            <a:ext cx="2294336" cy="1304928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xmlns="" id="{AAB8B51F-F86F-459A-81C7-B8990485E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68944" y="4124322"/>
            <a:ext cx="2294336" cy="1304928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2" name="Text Placeholder 63">
            <a:extLst>
              <a:ext uri="{FF2B5EF4-FFF2-40B4-BE49-F238E27FC236}">
                <a16:creationId xmlns:a16="http://schemas.microsoft.com/office/drawing/2014/main" xmlns="" id="{4192B2FD-5275-400F-9E1F-87E3519C24C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8987" y="6036217"/>
            <a:ext cx="275184" cy="503987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3" name="Footer Placeholder 3">
            <a:extLst>
              <a:ext uri="{FF2B5EF4-FFF2-40B4-BE49-F238E27FC236}">
                <a16:creationId xmlns:a16="http://schemas.microsoft.com/office/drawing/2014/main" xmlns="" id="{883F23C6-73B4-439A-9D18-95A93449D525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>
          <a:xfrm>
            <a:off x="943670" y="6108528"/>
            <a:ext cx="7219950" cy="365125"/>
          </a:xfrm>
        </p:spPr>
        <p:txBody>
          <a:bodyPr/>
          <a:lstStyle>
            <a:lvl1pPr>
              <a:defRPr>
                <a:solidFill>
                  <a:schemeClr val="tx2">
                    <a:lumMod val="6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xmlns="" id="{81AB5007-567C-4058-862D-C24DCC11084B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>
          <a:xfrm>
            <a:off x="588860" y="6109073"/>
            <a:ext cx="35481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0844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ext 2x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135B3F1F-3B72-4B0D-B4C9-B578739D2173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722BA86-2929-449B-B877-5CDBA8645E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899" y="1184324"/>
            <a:ext cx="5321300" cy="1673200"/>
          </a:xfrm>
        </p:spPr>
        <p:txBody>
          <a:bodyPr numCol="1" spcCol="288000"/>
          <a:lstStyle>
            <a:lvl1pPr>
              <a:defRPr/>
            </a:lvl1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9D5B651-B085-4C7B-9ACB-799017DCCC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158856C-D873-4C30-9BB5-986A8DB65E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588D8F3D-6FDD-47BD-A891-5B59570B0D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374854"/>
            <a:ext cx="10883899" cy="66486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xmlns="" id="{EB881511-E36C-4CE3-AD2B-ECEAA25A2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2951970"/>
            <a:ext cx="5321300" cy="299163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xmlns="" id="{359DF538-0785-429F-B1AE-E6C836AF5C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499" y="1184324"/>
            <a:ext cx="5321300" cy="475927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xmlns="" id="{400BEF50-1D1B-448E-8D53-6C6C2F620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069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pic>
        <p:nvPicPr>
          <p:cNvPr id="12" name="Picture 15">
            <a:extLst>
              <a:ext uri="{FF2B5EF4-FFF2-40B4-BE49-F238E27FC236}">
                <a16:creationId xmlns:a16="http://schemas.microsoft.com/office/drawing/2014/main" xmlns="" id="{E472D3A3-DC50-4EE0-B2E0-943104E958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743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23321C6-8856-4C3D-82D0-AC4D408EE228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722BA86-2929-449B-B877-5CDBA8645E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1183779"/>
            <a:ext cx="10883900" cy="1624133"/>
          </a:xfrm>
        </p:spPr>
        <p:txBody>
          <a:bodyPr numCol="1" spcCol="288000"/>
          <a:lstStyle>
            <a:lvl1pPr>
              <a:defRPr/>
            </a:lvl1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AE01E8C-30FA-4589-A2C1-314994B8FF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2951970"/>
            <a:ext cx="10879134" cy="259158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2B9500A-2673-470E-8B13-C1BFF73466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02189A9-0EC1-4EF0-9E9C-15C8FA963F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7AAF6B3D-C481-4125-82EC-86304312F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374854"/>
            <a:ext cx="10883899" cy="66486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xmlns="" id="{400BEF50-1D1B-448E-8D53-6C6C2F620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069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pic>
        <p:nvPicPr>
          <p:cNvPr id="12" name="Picture 15">
            <a:extLst>
              <a:ext uri="{FF2B5EF4-FFF2-40B4-BE49-F238E27FC236}">
                <a16:creationId xmlns:a16="http://schemas.microsoft.com/office/drawing/2014/main" xmlns="" id="{E472D3A3-DC50-4EE0-B2E0-943104E958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784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4">
            <a:extLst>
              <a:ext uri="{FF2B5EF4-FFF2-40B4-BE49-F238E27FC236}">
                <a16:creationId xmlns:a16="http://schemas.microsoft.com/office/drawing/2014/main" xmlns="" id="{6202E550-CF8F-461E-B9A4-D7C1AEA4D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069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sp>
        <p:nvSpPr>
          <p:cNvPr id="13" name="Freeform: Shape 15">
            <a:extLst>
              <a:ext uri="{FF2B5EF4-FFF2-40B4-BE49-F238E27FC236}">
                <a16:creationId xmlns:a16="http://schemas.microsoft.com/office/drawing/2014/main" xmlns="" id="{B23321C6-8856-4C3D-82D0-AC4D408EE228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xmlns="" id="{D722BA86-2929-449B-B877-5CDBA8645E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1183779"/>
            <a:ext cx="10883900" cy="1624133"/>
          </a:xfrm>
        </p:spPr>
        <p:txBody>
          <a:bodyPr numCol="1" spcCol="288000"/>
          <a:lstStyle>
            <a:lvl1pPr>
              <a:defRPr/>
            </a:lvl1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xmlns="" id="{2AE01E8C-30FA-4589-A2C1-314994B8FF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2951970"/>
            <a:ext cx="10879134" cy="259158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8" name="Picture 9">
            <a:extLst>
              <a:ext uri="{FF2B5EF4-FFF2-40B4-BE49-F238E27FC236}">
                <a16:creationId xmlns:a16="http://schemas.microsoft.com/office/drawing/2014/main" xmlns="" id="{3CCDC885-F9D0-4B52-85DA-FB443745DF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xmlns="" id="{D2B9500A-2673-470E-8B13-C1BFF73466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43670" y="6108528"/>
            <a:ext cx="721995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xmlns="" id="{902189A9-0EC1-4EF0-9E9C-15C8FA963F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7AAF6B3D-C481-4125-82EC-86304312F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374854"/>
            <a:ext cx="10883899" cy="66486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11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able Placeholder 8">
            <a:extLst>
              <a:ext uri="{FF2B5EF4-FFF2-40B4-BE49-F238E27FC236}">
                <a16:creationId xmlns:a16="http://schemas.microsoft.com/office/drawing/2014/main" xmlns="" id="{AE6939BC-4740-454F-AF21-BDCA7B611CE1}"/>
              </a:ext>
            </a:extLst>
          </p:cNvPr>
          <p:cNvSpPr>
            <a:spLocks noGrp="1"/>
          </p:cNvSpPr>
          <p:nvPr>
            <p:ph type="tbl" sz="quarter" idx="35" hasCustomPrompt="1"/>
          </p:nvPr>
        </p:nvSpPr>
        <p:spPr>
          <a:xfrm>
            <a:off x="476249" y="765383"/>
            <a:ext cx="11277921" cy="4393026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on the icon to insert a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5AFCFE9-7E3A-4139-AFA1-B15953B36CC1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6747392-64D2-4C6A-9853-F690D439AED6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xmlns="" id="{661FFE7A-AA29-433C-AB94-468A02E830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98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8289F08-105C-4FC8-8101-18F78F94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9807781-72F7-482E-9A76-C09FCF22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8F83D53B-68EC-449E-84A5-99F37E4F0C18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xmlns="" id="{D69DF176-45C8-46B3-89F6-53D617483C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xmlns="" id="{A42DB053-B084-43D0-8BDF-6B335AB9A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069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943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3">
            <a:extLst>
              <a:ext uri="{FF2B5EF4-FFF2-40B4-BE49-F238E27FC236}">
                <a16:creationId xmlns:a16="http://schemas.microsoft.com/office/drawing/2014/main" xmlns="" id="{08289F08-105C-4FC8-8101-18F78F94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3670" y="6108528"/>
            <a:ext cx="721995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xmlns="" id="{19807781-72F7-482E-9A76-C09FCF22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860" y="6109073"/>
            <a:ext cx="3548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xmlns="" id="{2162566F-858F-4CA3-88E4-B2F8086AFCEC}"/>
              </a:ext>
            </a:extLst>
          </p:cNvPr>
          <p:cNvGrpSpPr/>
          <p:nvPr userDrawn="1"/>
        </p:nvGrpSpPr>
        <p:grpSpPr>
          <a:xfrm>
            <a:off x="-195323" y="-411129"/>
            <a:ext cx="5094202" cy="5584590"/>
            <a:chOff x="-195323" y="-411129"/>
            <a:chExt cx="5094202" cy="5584590"/>
          </a:xfrm>
        </p:grpSpPr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xmlns="" id="{9B282470-5A5C-4CB6-9910-52B92AD57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95323" y="-411129"/>
              <a:ext cx="4191899" cy="4804225"/>
            </a:xfrm>
            <a:prstGeom prst="rect">
              <a:avLst/>
            </a:prstGeom>
          </p:spPr>
        </p:pic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xmlns="" id="{70651A27-ECE3-4ADC-95F9-3C4E5E6ECA05}"/>
                </a:ext>
              </a:extLst>
            </p:cNvPr>
            <p:cNvSpPr/>
            <p:nvPr/>
          </p:nvSpPr>
          <p:spPr>
            <a:xfrm rot="18832811">
              <a:off x="1695614" y="1095585"/>
              <a:ext cx="3662661" cy="27438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xmlns="" id="{7AE0781B-69A6-48A0-874F-2510F83CA07E}"/>
                </a:ext>
              </a:extLst>
            </p:cNvPr>
            <p:cNvSpPr/>
            <p:nvPr/>
          </p:nvSpPr>
          <p:spPr>
            <a:xfrm rot="18832811">
              <a:off x="413332" y="3351226"/>
              <a:ext cx="2331716" cy="13127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11">
            <a:extLst>
              <a:ext uri="{FF2B5EF4-FFF2-40B4-BE49-F238E27FC236}">
                <a16:creationId xmlns:a16="http://schemas.microsoft.com/office/drawing/2014/main" xmlns="" id="{CB845B4E-52A9-41E5-914E-A8F4274E754F}"/>
              </a:ext>
            </a:extLst>
          </p:cNvPr>
          <p:cNvGrpSpPr/>
          <p:nvPr userDrawn="1"/>
        </p:nvGrpSpPr>
        <p:grpSpPr>
          <a:xfrm>
            <a:off x="6664036" y="3017871"/>
            <a:ext cx="5544006" cy="3873989"/>
            <a:chOff x="6664036" y="3017871"/>
            <a:chExt cx="5544006" cy="3873989"/>
          </a:xfrm>
        </p:grpSpPr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xmlns="" id="{E6DF8902-5EF6-4F29-8106-7ABE69BA0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09471" y="3232281"/>
              <a:ext cx="3498571" cy="3647309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xmlns="" id="{8A95BB71-D50A-4200-B245-5DD5339C5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64036" y="6200887"/>
              <a:ext cx="1978784" cy="690973"/>
            </a:xfrm>
            <a:prstGeom prst="rect">
              <a:avLst/>
            </a:prstGeom>
          </p:spPr>
        </p:pic>
        <p:sp>
          <p:nvSpPr>
            <p:cNvPr id="26" name="Rectangle 14">
              <a:extLst>
                <a:ext uri="{FF2B5EF4-FFF2-40B4-BE49-F238E27FC236}">
                  <a16:creationId xmlns:a16="http://schemas.microsoft.com/office/drawing/2014/main" xmlns="" id="{FEAB788D-B95B-446D-AE19-C2B1427E7FE2}"/>
                </a:ext>
              </a:extLst>
            </p:cNvPr>
            <p:cNvSpPr/>
            <p:nvPr/>
          </p:nvSpPr>
          <p:spPr>
            <a:xfrm>
              <a:off x="9282545" y="3017871"/>
              <a:ext cx="1385455" cy="6904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7" name="Picture 15">
            <a:extLst>
              <a:ext uri="{FF2B5EF4-FFF2-40B4-BE49-F238E27FC236}">
                <a16:creationId xmlns:a16="http://schemas.microsoft.com/office/drawing/2014/main" xmlns="" id="{8E514103-7B95-4BA7-A35A-ED3F6B012D5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3672" y="2992431"/>
            <a:ext cx="2692672" cy="8592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337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6202E550-CF8F-461E-B9A4-D7C1AEA4D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6" t="9973" r="-4674" b="64616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B23321C6-8856-4C3D-82D0-AC4D408EE228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CCDC885-F9D0-4B52-85DA-FB443745DF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2B9500A-2673-470E-8B13-C1BFF73466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02189A9-0EC1-4EF0-9E9C-15C8FA963F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7AAF6B3D-C481-4125-82EC-86304312F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1" y="374854"/>
            <a:ext cx="10883898" cy="66486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45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23321C6-8856-4C3D-82D0-AC4D408EE228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2B9500A-2673-470E-8B13-C1BFF73466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02189A9-0EC1-4EF0-9E9C-15C8FA963F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‹#›</a:t>
            </a:fld>
            <a:endParaRPr lang="en-GB" dirty="0">
              <a:solidFill>
                <a:srgbClr val="00005C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7AAF6B3D-C481-4125-82EC-86304312F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1" y="374854"/>
            <a:ext cx="10883898" cy="66486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xmlns="" id="{6202E550-CF8F-461E-B9A4-D7C1AEA4D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6" t="9973" r="-4674" b="64616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xmlns="" id="{3CCDC885-F9D0-4B52-85DA-FB443745DF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927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23321C6-8856-4C3D-82D0-AC4D408EE228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AE01E8C-30FA-4589-A2C1-314994B8FF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1181100"/>
            <a:ext cx="10879134" cy="43624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2B9500A-2673-470E-8B13-C1BFF73466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02189A9-0EC1-4EF0-9E9C-15C8FA963F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‹#›</a:t>
            </a:fld>
            <a:endParaRPr lang="en-GB" dirty="0">
              <a:solidFill>
                <a:srgbClr val="00005C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7AAF6B3D-C481-4125-82EC-86304312F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374854"/>
            <a:ext cx="10883899" cy="66486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pic>
        <p:nvPicPr>
          <p:cNvPr id="11" name="Picture 14">
            <a:extLst>
              <a:ext uri="{FF2B5EF4-FFF2-40B4-BE49-F238E27FC236}">
                <a16:creationId xmlns:a16="http://schemas.microsoft.com/office/drawing/2014/main" xmlns="" id="{6202E550-CF8F-461E-B9A4-D7C1AEA4D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6" t="9973" r="-4674" b="64616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xmlns="" id="{3CCDC885-F9D0-4B52-85DA-FB443745DF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679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4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50">
            <a:extLst>
              <a:ext uri="{FF2B5EF4-FFF2-40B4-BE49-F238E27FC236}">
                <a16:creationId xmlns:a16="http://schemas.microsoft.com/office/drawing/2014/main" xmlns="" id="{A6E6F690-B1AC-4496-BDA3-A83B133EB2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4676" cy="1128409"/>
          </a:xfrm>
          <a:custGeom>
            <a:avLst/>
            <a:gdLst>
              <a:gd name="connsiteX0" fmla="*/ 0 w 1244676"/>
              <a:gd name="connsiteY0" fmla="*/ 0 h 1128409"/>
              <a:gd name="connsiteX1" fmla="*/ 1244676 w 1244676"/>
              <a:gd name="connsiteY1" fmla="*/ 0 h 1128409"/>
              <a:gd name="connsiteX2" fmla="*/ 116268 w 1244676"/>
              <a:gd name="connsiteY2" fmla="*/ 1128409 h 1128409"/>
              <a:gd name="connsiteX3" fmla="*/ 0 w 1244676"/>
              <a:gd name="connsiteY3" fmla="*/ 1128409 h 1128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4676" h="1128409">
                <a:moveTo>
                  <a:pt x="0" y="0"/>
                </a:moveTo>
                <a:lnTo>
                  <a:pt x="1244676" y="0"/>
                </a:lnTo>
                <a:lnTo>
                  <a:pt x="116268" y="1128409"/>
                </a:lnTo>
                <a:lnTo>
                  <a:pt x="0" y="1128409"/>
                </a:lnTo>
                <a:close/>
              </a:path>
            </a:pathLst>
          </a:custGeom>
        </p:spPr>
      </p:pic>
      <p:pic>
        <p:nvPicPr>
          <p:cNvPr id="36" name="Picture 36">
            <a:extLst>
              <a:ext uri="{FF2B5EF4-FFF2-40B4-BE49-F238E27FC236}">
                <a16:creationId xmlns:a16="http://schemas.microsoft.com/office/drawing/2014/main" xmlns="" id="{661C811C-A620-4F4B-B23F-968510EA7B5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  <p:sp>
        <p:nvSpPr>
          <p:cNvPr id="38" name="Title 9">
            <a:extLst>
              <a:ext uri="{FF2B5EF4-FFF2-40B4-BE49-F238E27FC236}">
                <a16:creationId xmlns:a16="http://schemas.microsoft.com/office/drawing/2014/main" xmlns="" id="{88C6B02C-931C-4C2A-9FAB-542A23883E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4" y="365125"/>
            <a:ext cx="1088231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39" name="Text Placeholder 43">
            <a:extLst>
              <a:ext uri="{FF2B5EF4-FFF2-40B4-BE49-F238E27FC236}">
                <a16:creationId xmlns:a16="http://schemas.microsoft.com/office/drawing/2014/main" xmlns="" id="{1000F9D2-BFD7-41E6-B094-E60EC88E46B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718" y="2947659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0" name="Text Placeholder 43">
            <a:extLst>
              <a:ext uri="{FF2B5EF4-FFF2-40B4-BE49-F238E27FC236}">
                <a16:creationId xmlns:a16="http://schemas.microsoft.com/office/drawing/2014/main" xmlns="" id="{954928FC-2D42-4B0B-8EFB-D72C20540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0718" y="3643380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1" name="Text Placeholder 43">
            <a:extLst>
              <a:ext uri="{FF2B5EF4-FFF2-40B4-BE49-F238E27FC236}">
                <a16:creationId xmlns:a16="http://schemas.microsoft.com/office/drawing/2014/main" xmlns="" id="{56E57583-728F-47B6-9744-A4F12F0B697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0718" y="4346650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2" name="Text Placeholder 43">
            <a:extLst>
              <a:ext uri="{FF2B5EF4-FFF2-40B4-BE49-F238E27FC236}">
                <a16:creationId xmlns:a16="http://schemas.microsoft.com/office/drawing/2014/main" xmlns="" id="{9BCFD310-2166-491F-A0E6-1980130C5B9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0718" y="5042371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xmlns="" id="{20BFE951-657E-4E2B-AB9C-7736011C4C5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0718" y="5745641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062BC570-FC37-4A79-9E25-6EB0CE0A651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739051" y="2947659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xmlns="" id="{BAC6B010-4B8E-4F22-BFB6-7DC25DCDDEC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39074" y="3643380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xmlns="" id="{0429A2B8-082F-458C-91EE-E62E9078BCF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739074" y="4346650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xmlns="" id="{CE29C9A9-BECB-4E1E-9217-69CE02C888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39074" y="5042371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8" name="Text Placeholder 43">
            <a:extLst>
              <a:ext uri="{FF2B5EF4-FFF2-40B4-BE49-F238E27FC236}">
                <a16:creationId xmlns:a16="http://schemas.microsoft.com/office/drawing/2014/main" xmlns="" id="{0913275C-AE6C-49CF-9474-617DCA3A670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9074" y="5745641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xmlns="" id="{39D6FBB8-C777-4C6F-8DE2-FA8D95B038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460" y="2371785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0" name="Text Placeholder 20">
            <a:extLst>
              <a:ext uri="{FF2B5EF4-FFF2-40B4-BE49-F238E27FC236}">
                <a16:creationId xmlns:a16="http://schemas.microsoft.com/office/drawing/2014/main" xmlns="" id="{81C128E5-0EB7-4AA3-B206-3955497E8F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1373" y="2377938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52" name="Text Placeholder 18">
            <a:extLst>
              <a:ext uri="{FF2B5EF4-FFF2-40B4-BE49-F238E27FC236}">
                <a16:creationId xmlns:a16="http://schemas.microsoft.com/office/drawing/2014/main" xmlns="" id="{3C5CE9C6-A921-4C7E-9FAE-4AD5DCA914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6437" y="3067506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3" name="Text Placeholder 20">
            <a:extLst>
              <a:ext uri="{FF2B5EF4-FFF2-40B4-BE49-F238E27FC236}">
                <a16:creationId xmlns:a16="http://schemas.microsoft.com/office/drawing/2014/main" xmlns="" id="{6EF79E1A-7F1C-443C-B5F5-0362564E4A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1373" y="3074357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54" name="Text Placeholder 18">
            <a:extLst>
              <a:ext uri="{FF2B5EF4-FFF2-40B4-BE49-F238E27FC236}">
                <a16:creationId xmlns:a16="http://schemas.microsoft.com/office/drawing/2014/main" xmlns="" id="{966FF8AA-14B4-45E9-AB46-7C30F3F6D3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6460" y="3770776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5" name="Text Placeholder 20">
            <a:extLst>
              <a:ext uri="{FF2B5EF4-FFF2-40B4-BE49-F238E27FC236}">
                <a16:creationId xmlns:a16="http://schemas.microsoft.com/office/drawing/2014/main" xmlns="" id="{0657CB31-6D55-4472-8C77-188B18B2FD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61373" y="3776929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56" name="Text Placeholder 18">
            <a:extLst>
              <a:ext uri="{FF2B5EF4-FFF2-40B4-BE49-F238E27FC236}">
                <a16:creationId xmlns:a16="http://schemas.microsoft.com/office/drawing/2014/main" xmlns="" id="{34657976-FCEB-4398-8579-817821F952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6437" y="4466497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7" name="Text Placeholder 20">
            <a:extLst>
              <a:ext uri="{FF2B5EF4-FFF2-40B4-BE49-F238E27FC236}">
                <a16:creationId xmlns:a16="http://schemas.microsoft.com/office/drawing/2014/main" xmlns="" id="{DFD0A40E-FE26-4C18-A6C3-71100E7A56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61373" y="4473348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58" name="Text Placeholder 18">
            <a:extLst>
              <a:ext uri="{FF2B5EF4-FFF2-40B4-BE49-F238E27FC236}">
                <a16:creationId xmlns:a16="http://schemas.microsoft.com/office/drawing/2014/main" xmlns="" id="{B9C96E23-202E-4088-924D-73FB9CC28C3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6437" y="5169767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9" name="Text Placeholder 20">
            <a:extLst>
              <a:ext uri="{FF2B5EF4-FFF2-40B4-BE49-F238E27FC236}">
                <a16:creationId xmlns:a16="http://schemas.microsoft.com/office/drawing/2014/main" xmlns="" id="{A3834EB3-9637-41DB-82C4-0F76B5B278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61373" y="5176618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60" name="Text Placeholder 18">
            <a:extLst>
              <a:ext uri="{FF2B5EF4-FFF2-40B4-BE49-F238E27FC236}">
                <a16:creationId xmlns:a16="http://schemas.microsoft.com/office/drawing/2014/main" xmlns="" id="{811D11DC-849D-4338-8267-F576FB1F6E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84793" y="2371785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61" name="Text Placeholder 20">
            <a:extLst>
              <a:ext uri="{FF2B5EF4-FFF2-40B4-BE49-F238E27FC236}">
                <a16:creationId xmlns:a16="http://schemas.microsoft.com/office/drawing/2014/main" xmlns="" id="{3E124F90-8C2D-422D-AA0E-7D3A286B3CD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89706" y="2377938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62" name="Text Placeholder 18">
            <a:extLst>
              <a:ext uri="{FF2B5EF4-FFF2-40B4-BE49-F238E27FC236}">
                <a16:creationId xmlns:a16="http://schemas.microsoft.com/office/drawing/2014/main" xmlns="" id="{5800CE0C-7BAB-4628-9A8F-ABFD1592083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84793" y="3067506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67" name="Text Placeholder 20">
            <a:extLst>
              <a:ext uri="{FF2B5EF4-FFF2-40B4-BE49-F238E27FC236}">
                <a16:creationId xmlns:a16="http://schemas.microsoft.com/office/drawing/2014/main" xmlns="" id="{FA6422E2-ABBC-41F0-8673-630892BBEEE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89729" y="3074357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xmlns="" id="{D4D4CC6D-5614-45CB-B8B7-04A041E698E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84816" y="3770776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1" name="Text Placeholder 20">
            <a:extLst>
              <a:ext uri="{FF2B5EF4-FFF2-40B4-BE49-F238E27FC236}">
                <a16:creationId xmlns:a16="http://schemas.microsoft.com/office/drawing/2014/main" xmlns="" id="{27455207-2086-4B6C-9467-8A2DC879ADB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989729" y="3776929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xmlns="" id="{2E5546C5-2C7A-4C0C-A3B6-9FC25A71B7B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784793" y="4466497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3" name="Text Placeholder 20">
            <a:extLst>
              <a:ext uri="{FF2B5EF4-FFF2-40B4-BE49-F238E27FC236}">
                <a16:creationId xmlns:a16="http://schemas.microsoft.com/office/drawing/2014/main" xmlns="" id="{6FF39576-2460-4954-A357-35D50F48792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989729" y="4473348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74" name="Text Placeholder 18">
            <a:extLst>
              <a:ext uri="{FF2B5EF4-FFF2-40B4-BE49-F238E27FC236}">
                <a16:creationId xmlns:a16="http://schemas.microsoft.com/office/drawing/2014/main" xmlns="" id="{7ECC99F8-1457-4C40-871F-82FD86E5FBA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84793" y="5169767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7" name="Text Placeholder 20">
            <a:extLst>
              <a:ext uri="{FF2B5EF4-FFF2-40B4-BE49-F238E27FC236}">
                <a16:creationId xmlns:a16="http://schemas.microsoft.com/office/drawing/2014/main" xmlns="" id="{7E0EBB6A-7516-4A30-9F07-EA8929E841A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989729" y="5176618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9451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Text 2x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135B3F1F-3B72-4B0D-B4C9-B578739D2173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9D5B651-B085-4C7B-9ACB-799017DCCC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158856C-D873-4C30-9BB5-986A8DB65E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‹#›</a:t>
            </a:fld>
            <a:endParaRPr lang="en-GB" dirty="0">
              <a:solidFill>
                <a:srgbClr val="00005C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588D8F3D-6FDD-47BD-A891-5B59570B0D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374854"/>
            <a:ext cx="10883899" cy="66486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xmlns="" id="{EB881511-E36C-4CE3-AD2B-ECEAA25A2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1184324"/>
            <a:ext cx="5321300" cy="4759276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xmlns="" id="{359DF538-0785-429F-B1AE-E6C836AF5C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499" y="1184324"/>
            <a:ext cx="5321300" cy="4759276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1" name="Picture 14">
            <a:extLst>
              <a:ext uri="{FF2B5EF4-FFF2-40B4-BE49-F238E27FC236}">
                <a16:creationId xmlns:a16="http://schemas.microsoft.com/office/drawing/2014/main" xmlns="" id="{6202E550-CF8F-461E-B9A4-D7C1AEA4D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6" t="9973" r="-4674" b="64616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xmlns="" id="{3CCDC885-F9D0-4B52-85DA-FB443745DF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66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23321C6-8856-4C3D-82D0-AC4D408EE228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2B9500A-2673-470E-8B13-C1BFF73466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02189A9-0EC1-4EF0-9E9C-15C8FA963F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‹#›</a:t>
            </a:fld>
            <a:endParaRPr lang="en-GB" dirty="0">
              <a:solidFill>
                <a:srgbClr val="00005C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7AAF6B3D-C481-4125-82EC-86304312F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1" y="374854"/>
            <a:ext cx="10883898" cy="66486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xmlns="" id="{6202E550-CF8F-461E-B9A4-D7C1AEA4D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6" t="9973" r="-4674" b="64616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xmlns="" id="{3CCDC885-F9D0-4B52-85DA-FB443745DF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543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ma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33">
            <a:extLst>
              <a:ext uri="{FF2B5EF4-FFF2-40B4-BE49-F238E27FC236}">
                <a16:creationId xmlns:a16="http://schemas.microsoft.com/office/drawing/2014/main" xmlns="" id="{BA8AFC1C-7B4F-3C46-8D9C-3478FD18B6BF}"/>
              </a:ext>
            </a:extLst>
          </p:cNvPr>
          <p:cNvSpPr/>
          <p:nvPr userDrawn="1"/>
        </p:nvSpPr>
        <p:spPr>
          <a:xfrm>
            <a:off x="278789" y="110768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600B3A6A-9F71-4745-B6CC-C2B30FA2C61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985110" y="0"/>
            <a:ext cx="8206891" cy="6857999"/>
          </a:xfrm>
          <a:custGeom>
            <a:avLst/>
            <a:gdLst>
              <a:gd name="connsiteX0" fmla="*/ 6857994 w 8206891"/>
              <a:gd name="connsiteY0" fmla="*/ 0 h 6857999"/>
              <a:gd name="connsiteX1" fmla="*/ 8206891 w 8206891"/>
              <a:gd name="connsiteY1" fmla="*/ 0 h 6857999"/>
              <a:gd name="connsiteX2" fmla="*/ 8206891 w 8206891"/>
              <a:gd name="connsiteY2" fmla="*/ 6857999 h 6857999"/>
              <a:gd name="connsiteX3" fmla="*/ 0 w 8206891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6891" h="6857999">
                <a:moveTo>
                  <a:pt x="6857994" y="0"/>
                </a:moveTo>
                <a:lnTo>
                  <a:pt x="8206891" y="0"/>
                </a:lnTo>
                <a:lnTo>
                  <a:pt x="8206891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rIns="792000" anchor="ctr">
            <a:no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xmlns="" id="{76DEB59E-BB56-4A7F-AFD3-3C9123F42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365125"/>
            <a:ext cx="8225692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7CC5D449-2551-4B3F-82B1-9618C88AAC4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9900" y="1825625"/>
            <a:ext cx="6540500" cy="3263207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D404615-6CA6-4B7B-B721-D3E7DC4E42D8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398756B-560B-4E63-96C0-8E681E121024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‹#›</a:t>
            </a:fld>
            <a:endParaRPr lang="en-GB" dirty="0">
              <a:solidFill>
                <a:srgbClr val="00005C"/>
              </a:solidFill>
            </a:endParaRPr>
          </a:p>
        </p:txBody>
      </p:sp>
      <p:pic>
        <p:nvPicPr>
          <p:cNvPr id="11" name="Picture 13">
            <a:extLst>
              <a:ext uri="{FF2B5EF4-FFF2-40B4-BE49-F238E27FC236}">
                <a16:creationId xmlns:a16="http://schemas.microsoft.com/office/drawing/2014/main" xmlns="" id="{D6B1A236-88FB-2648-9585-D188434B03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44" t="6585" r="3450" b="64106"/>
          <a:stretch/>
        </p:blipFill>
        <p:spPr>
          <a:xfrm>
            <a:off x="0" y="-6557"/>
            <a:ext cx="1346199" cy="1528872"/>
          </a:xfrm>
          <a:prstGeom prst="rect">
            <a:avLst/>
          </a:prstGeom>
        </p:spPr>
      </p:pic>
      <p:sp>
        <p:nvSpPr>
          <p:cNvPr id="12" name="Text Placeholder 63">
            <a:extLst>
              <a:ext uri="{FF2B5EF4-FFF2-40B4-BE49-F238E27FC236}">
                <a16:creationId xmlns:a16="http://schemas.microsoft.com/office/drawing/2014/main" xmlns="" id="{285E6287-DB48-4BD2-BAE1-A9D7D5CC8E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8987" y="6036217"/>
            <a:ext cx="275184" cy="503987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425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with 1/3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6">
            <a:extLst>
              <a:ext uri="{FF2B5EF4-FFF2-40B4-BE49-F238E27FC236}">
                <a16:creationId xmlns:a16="http://schemas.microsoft.com/office/drawing/2014/main" xmlns="" id="{39668BDF-7DC2-4926-9C52-328E09C0F8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6" t="9973" r="-4674" b="64616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sp>
        <p:nvSpPr>
          <p:cNvPr id="19" name="Freeform: Shape 27">
            <a:extLst>
              <a:ext uri="{FF2B5EF4-FFF2-40B4-BE49-F238E27FC236}">
                <a16:creationId xmlns:a16="http://schemas.microsoft.com/office/drawing/2014/main" xmlns="" id="{411478BA-39DA-4CA4-8580-5DA7F7B6553D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xmlns="" id="{0BCCEF73-B774-4279-A708-54CBABEA22B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53400" y="0"/>
            <a:ext cx="4038600" cy="6857999"/>
          </a:xfrm>
        </p:spPr>
        <p:txBody>
          <a:bodyPr rIns="90000"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1" name="Text Placeholder 63">
            <a:extLst>
              <a:ext uri="{FF2B5EF4-FFF2-40B4-BE49-F238E27FC236}">
                <a16:creationId xmlns:a16="http://schemas.microsoft.com/office/drawing/2014/main" xmlns="" id="{285E6287-DB48-4BD2-BAE1-A9D7D5CC8E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8987" y="6036217"/>
            <a:ext cx="275184" cy="503987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470AD7DE-F5C7-4AAF-B52E-DDE0B10D3C0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1484" y="1188233"/>
            <a:ext cx="6538912" cy="4058339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xmlns="" id="{6C509742-AF5A-4786-9C56-E7E550E959DC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943670" y="6108528"/>
            <a:ext cx="6066726" cy="365125"/>
          </a:xfrm>
        </p:spPr>
        <p:txBody>
          <a:bodyPr/>
          <a:lstStyle/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24" name="Slide Number Placeholder 9">
            <a:extLst>
              <a:ext uri="{FF2B5EF4-FFF2-40B4-BE49-F238E27FC236}">
                <a16:creationId xmlns:a16="http://schemas.microsoft.com/office/drawing/2014/main" xmlns="" id="{2ECDB8C6-0A51-47DE-9D0A-C4A0CA344300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‹#›</a:t>
            </a:fld>
            <a:endParaRPr lang="en-GB" dirty="0">
              <a:solidFill>
                <a:srgbClr val="00005C"/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xmlns="" id="{3CCD64D2-A283-4D0F-B7A9-AED5B11C35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3" y="374854"/>
            <a:ext cx="7212993" cy="66486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18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p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3">
            <a:extLst>
              <a:ext uri="{FF2B5EF4-FFF2-40B4-BE49-F238E27FC236}">
                <a16:creationId xmlns:a16="http://schemas.microsoft.com/office/drawing/2014/main" xmlns="" id="{D1065731-E3C5-43D0-9CE3-01918BDC51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33" r="15218" b="6572"/>
          <a:stretch/>
        </p:blipFill>
        <p:spPr>
          <a:xfrm>
            <a:off x="5765451" y="40638"/>
            <a:ext cx="6426549" cy="6858001"/>
          </a:xfrm>
          <a:prstGeom prst="rect">
            <a:avLst/>
          </a:prstGeom>
        </p:spPr>
      </p:pic>
      <p:sp>
        <p:nvSpPr>
          <p:cNvPr id="16" name="Freeform: Shape 11">
            <a:extLst>
              <a:ext uri="{FF2B5EF4-FFF2-40B4-BE49-F238E27FC236}">
                <a16:creationId xmlns:a16="http://schemas.microsoft.com/office/drawing/2014/main" xmlns="" id="{6E68F752-3488-4F43-8F0D-EBED823FD1E3}"/>
              </a:ext>
            </a:extLst>
          </p:cNvPr>
          <p:cNvSpPr/>
          <p:nvPr userDrawn="1"/>
        </p:nvSpPr>
        <p:spPr>
          <a:xfrm rot="12614168">
            <a:off x="6237637" y="1946065"/>
            <a:ext cx="1814286" cy="3150868"/>
          </a:xfrm>
          <a:custGeom>
            <a:avLst/>
            <a:gdLst>
              <a:gd name="connsiteX0" fmla="*/ 10429778 w 10429778"/>
              <a:gd name="connsiteY0" fmla="*/ 6858000 h 6858000"/>
              <a:gd name="connsiteX1" fmla="*/ 0 w 10429778"/>
              <a:gd name="connsiteY1" fmla="*/ 6858000 h 6858000"/>
              <a:gd name="connsiteX2" fmla="*/ 6857997 w 10429778"/>
              <a:gd name="connsiteY2" fmla="*/ 0 h 6858000"/>
              <a:gd name="connsiteX3" fmla="*/ 10429778 w 1042977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9778" h="6858000">
                <a:moveTo>
                  <a:pt x="10429778" y="6858000"/>
                </a:moveTo>
                <a:lnTo>
                  <a:pt x="0" y="6858000"/>
                </a:lnTo>
                <a:lnTo>
                  <a:pt x="6857997" y="0"/>
                </a:lnTo>
                <a:lnTo>
                  <a:pt x="104297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7" name="Picture 12">
            <a:extLst>
              <a:ext uri="{FF2B5EF4-FFF2-40B4-BE49-F238E27FC236}">
                <a16:creationId xmlns:a16="http://schemas.microsoft.com/office/drawing/2014/main" xmlns="" id="{75D3F0CB-BCEE-4337-8967-D8AE59D2D7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48" t="11046" r="37346" b="17001"/>
          <a:stretch/>
        </p:blipFill>
        <p:spPr>
          <a:xfrm>
            <a:off x="7141029" y="0"/>
            <a:ext cx="5050972" cy="6857999"/>
          </a:xfrm>
          <a:prstGeom prst="parallelogram">
            <a:avLst>
              <a:gd name="adj" fmla="val 115815"/>
            </a:avLst>
          </a:prstGeom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xmlns="" id="{055D2142-1AAD-4AC5-8862-2CCF19D7FB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2" b="64394"/>
          <a:stretch/>
        </p:blipFill>
        <p:spPr>
          <a:xfrm>
            <a:off x="0" y="2840419"/>
            <a:ext cx="6243432" cy="4017582"/>
          </a:xfrm>
          <a:prstGeom prst="rect">
            <a:avLst/>
          </a:prstGeom>
        </p:spPr>
      </p:pic>
      <p:sp>
        <p:nvSpPr>
          <p:cNvPr id="20" name="Freeform: Shape 11">
            <a:extLst>
              <a:ext uri="{FF2B5EF4-FFF2-40B4-BE49-F238E27FC236}">
                <a16:creationId xmlns:a16="http://schemas.microsoft.com/office/drawing/2014/main" xmlns="" id="{02C4D20D-809C-48BD-AB08-DC67B899F7F0}"/>
              </a:ext>
            </a:extLst>
          </p:cNvPr>
          <p:cNvSpPr/>
          <p:nvPr userDrawn="1"/>
        </p:nvSpPr>
        <p:spPr>
          <a:xfrm rot="10800000">
            <a:off x="0" y="20319"/>
            <a:ext cx="9434286" cy="6858000"/>
          </a:xfrm>
          <a:custGeom>
            <a:avLst/>
            <a:gdLst>
              <a:gd name="connsiteX0" fmla="*/ 10429778 w 10429778"/>
              <a:gd name="connsiteY0" fmla="*/ 6858000 h 6858000"/>
              <a:gd name="connsiteX1" fmla="*/ 0 w 10429778"/>
              <a:gd name="connsiteY1" fmla="*/ 6858000 h 6858000"/>
              <a:gd name="connsiteX2" fmla="*/ 6857997 w 10429778"/>
              <a:gd name="connsiteY2" fmla="*/ 0 h 6858000"/>
              <a:gd name="connsiteX3" fmla="*/ 10429778 w 1042977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9778" h="6858000">
                <a:moveTo>
                  <a:pt x="10429778" y="6858000"/>
                </a:moveTo>
                <a:lnTo>
                  <a:pt x="0" y="6858000"/>
                </a:lnTo>
                <a:lnTo>
                  <a:pt x="6857997" y="0"/>
                </a:lnTo>
                <a:lnTo>
                  <a:pt x="104297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4C5D9DBB-E67C-41E7-94A9-C33C546635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4" y="374854"/>
            <a:ext cx="8048402" cy="66486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xmlns="" id="{25BD7B4C-CE46-4636-B23B-E9C3FABA4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3670" y="6108528"/>
            <a:ext cx="7219950" cy="365125"/>
          </a:xfrm>
        </p:spPr>
        <p:txBody>
          <a:bodyPr/>
          <a:lstStyle/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AFDC4F4A-7FDF-41E7-AD87-1D91226ECF5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1484" y="1188233"/>
            <a:ext cx="8048401" cy="197452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xmlns="" id="{2D73EE4C-C16C-4C25-ADCF-67E60466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‹#›</a:t>
            </a:fld>
            <a:endParaRPr lang="en-GB" dirty="0">
              <a:solidFill>
                <a:srgbClr val="0000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93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Cop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3">
            <a:extLst>
              <a:ext uri="{FF2B5EF4-FFF2-40B4-BE49-F238E27FC236}">
                <a16:creationId xmlns:a16="http://schemas.microsoft.com/office/drawing/2014/main" xmlns="" id="{D1065731-E3C5-43D0-9CE3-01918BDC51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33" r="15218" b="6572"/>
          <a:stretch/>
        </p:blipFill>
        <p:spPr>
          <a:xfrm>
            <a:off x="5765451" y="40638"/>
            <a:ext cx="6426549" cy="6858001"/>
          </a:xfrm>
          <a:prstGeom prst="rect">
            <a:avLst/>
          </a:prstGeom>
        </p:spPr>
      </p:pic>
      <p:sp>
        <p:nvSpPr>
          <p:cNvPr id="16" name="Freeform: Shape 11">
            <a:extLst>
              <a:ext uri="{FF2B5EF4-FFF2-40B4-BE49-F238E27FC236}">
                <a16:creationId xmlns:a16="http://schemas.microsoft.com/office/drawing/2014/main" xmlns="" id="{6E68F752-3488-4F43-8F0D-EBED823FD1E3}"/>
              </a:ext>
            </a:extLst>
          </p:cNvPr>
          <p:cNvSpPr/>
          <p:nvPr userDrawn="1"/>
        </p:nvSpPr>
        <p:spPr>
          <a:xfrm rot="12614168">
            <a:off x="6237637" y="1946065"/>
            <a:ext cx="1814286" cy="3150868"/>
          </a:xfrm>
          <a:custGeom>
            <a:avLst/>
            <a:gdLst>
              <a:gd name="connsiteX0" fmla="*/ 10429778 w 10429778"/>
              <a:gd name="connsiteY0" fmla="*/ 6858000 h 6858000"/>
              <a:gd name="connsiteX1" fmla="*/ 0 w 10429778"/>
              <a:gd name="connsiteY1" fmla="*/ 6858000 h 6858000"/>
              <a:gd name="connsiteX2" fmla="*/ 6857997 w 10429778"/>
              <a:gd name="connsiteY2" fmla="*/ 0 h 6858000"/>
              <a:gd name="connsiteX3" fmla="*/ 10429778 w 1042977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9778" h="6858000">
                <a:moveTo>
                  <a:pt x="10429778" y="6858000"/>
                </a:moveTo>
                <a:lnTo>
                  <a:pt x="0" y="6858000"/>
                </a:lnTo>
                <a:lnTo>
                  <a:pt x="6857997" y="0"/>
                </a:lnTo>
                <a:lnTo>
                  <a:pt x="104297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xmlns="" id="{75D3F0CB-BCEE-4337-8967-D8AE59D2D7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48" t="11046" r="37346" b="17001"/>
          <a:stretch/>
        </p:blipFill>
        <p:spPr>
          <a:xfrm>
            <a:off x="7141029" y="0"/>
            <a:ext cx="5050972" cy="6857999"/>
          </a:xfrm>
          <a:prstGeom prst="parallelogram">
            <a:avLst>
              <a:gd name="adj" fmla="val 115815"/>
            </a:avLst>
          </a:prstGeom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xmlns="" id="{055D2142-1AAD-4AC5-8862-2CCF19D7FB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2" b="64394"/>
          <a:stretch/>
        </p:blipFill>
        <p:spPr>
          <a:xfrm>
            <a:off x="0" y="2840419"/>
            <a:ext cx="6243432" cy="4017582"/>
          </a:xfrm>
          <a:prstGeom prst="rect">
            <a:avLst/>
          </a:prstGeom>
        </p:spPr>
      </p:pic>
      <p:sp>
        <p:nvSpPr>
          <p:cNvPr id="20" name="Freeform: Shape 11">
            <a:extLst>
              <a:ext uri="{FF2B5EF4-FFF2-40B4-BE49-F238E27FC236}">
                <a16:creationId xmlns:a16="http://schemas.microsoft.com/office/drawing/2014/main" xmlns="" id="{02C4D20D-809C-48BD-AB08-DC67B899F7F0}"/>
              </a:ext>
            </a:extLst>
          </p:cNvPr>
          <p:cNvSpPr/>
          <p:nvPr userDrawn="1"/>
        </p:nvSpPr>
        <p:spPr>
          <a:xfrm rot="10800000">
            <a:off x="0" y="20319"/>
            <a:ext cx="9434286" cy="6858000"/>
          </a:xfrm>
          <a:custGeom>
            <a:avLst/>
            <a:gdLst>
              <a:gd name="connsiteX0" fmla="*/ 10429778 w 10429778"/>
              <a:gd name="connsiteY0" fmla="*/ 6858000 h 6858000"/>
              <a:gd name="connsiteX1" fmla="*/ 0 w 10429778"/>
              <a:gd name="connsiteY1" fmla="*/ 6858000 h 6858000"/>
              <a:gd name="connsiteX2" fmla="*/ 6857997 w 10429778"/>
              <a:gd name="connsiteY2" fmla="*/ 0 h 6858000"/>
              <a:gd name="connsiteX3" fmla="*/ 10429778 w 1042977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9778" h="6858000">
                <a:moveTo>
                  <a:pt x="10429778" y="6858000"/>
                </a:moveTo>
                <a:lnTo>
                  <a:pt x="0" y="6858000"/>
                </a:lnTo>
                <a:lnTo>
                  <a:pt x="6857997" y="0"/>
                </a:lnTo>
                <a:lnTo>
                  <a:pt x="104297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4C5D9DBB-E67C-41E7-94A9-C33C546635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4" y="374853"/>
            <a:ext cx="8048402" cy="160341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Enter title here </a:t>
            </a:r>
            <a:endParaRPr lang="en-GB" dirty="0"/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xmlns="" id="{25BD7B4C-CE46-4636-B23B-E9C3FABA4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3670" y="6108528"/>
            <a:ext cx="7219950" cy="365125"/>
          </a:xfrm>
        </p:spPr>
        <p:txBody>
          <a:bodyPr/>
          <a:lstStyle/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xmlns="" id="{2D73EE4C-C16C-4C25-ADCF-67E60466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‹#›</a:t>
            </a:fld>
            <a:endParaRPr lang="en-GB" dirty="0">
              <a:solidFill>
                <a:srgbClr val="00005C"/>
              </a:solidFill>
            </a:endParaRP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xmlns="" id="{A79572D4-2D77-4248-B6E4-687194500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484" y="2176555"/>
            <a:ext cx="6538916" cy="157775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Enter text here</a:t>
            </a:r>
          </a:p>
        </p:txBody>
      </p:sp>
    </p:spTree>
    <p:extLst>
      <p:ext uri="{BB962C8B-B14F-4D97-AF65-F5344CB8AC3E}">
        <p14:creationId xmlns:p14="http://schemas.microsoft.com/office/powerpoint/2010/main" val="340024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23321C6-8856-4C3D-82D0-AC4D408EE228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2B9500A-2673-470E-8B13-C1BFF73466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02189A9-0EC1-4EF0-9E9C-15C8FA963F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‹#›</a:t>
            </a:fld>
            <a:endParaRPr lang="en-GB" dirty="0">
              <a:solidFill>
                <a:srgbClr val="00005C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7AAF6B3D-C481-4125-82EC-86304312F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1" y="374854"/>
            <a:ext cx="11284270" cy="66486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8" name="Table Placeholder 8">
            <a:extLst>
              <a:ext uri="{FF2B5EF4-FFF2-40B4-BE49-F238E27FC236}">
                <a16:creationId xmlns:a16="http://schemas.microsoft.com/office/drawing/2014/main" xmlns="" id="{FF70708D-5532-4EA6-9E05-448C442BBA04}"/>
              </a:ext>
            </a:extLst>
          </p:cNvPr>
          <p:cNvSpPr>
            <a:spLocks noGrp="1"/>
          </p:cNvSpPr>
          <p:nvPr>
            <p:ph type="tbl" sz="quarter" idx="35" hasCustomPrompt="1"/>
          </p:nvPr>
        </p:nvSpPr>
        <p:spPr>
          <a:xfrm>
            <a:off x="469900" y="1305301"/>
            <a:ext cx="11277921" cy="4393026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on the icon to insert a table</a:t>
            </a:r>
          </a:p>
        </p:txBody>
      </p:sp>
      <p:pic>
        <p:nvPicPr>
          <p:cNvPr id="11" name="Picture 14">
            <a:extLst>
              <a:ext uri="{FF2B5EF4-FFF2-40B4-BE49-F238E27FC236}">
                <a16:creationId xmlns:a16="http://schemas.microsoft.com/office/drawing/2014/main" xmlns="" id="{6202E550-CF8F-461E-B9A4-D7C1AEA4D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6" t="9973" r="-4674" b="64616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xmlns="" id="{3CCDC885-F9D0-4B52-85DA-FB443745DF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613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able Placeholder 8">
            <a:extLst>
              <a:ext uri="{FF2B5EF4-FFF2-40B4-BE49-F238E27FC236}">
                <a16:creationId xmlns:a16="http://schemas.microsoft.com/office/drawing/2014/main" xmlns="" id="{AE6939BC-4740-454F-AF21-BDCA7B611CE1}"/>
              </a:ext>
            </a:extLst>
          </p:cNvPr>
          <p:cNvSpPr>
            <a:spLocks noGrp="1"/>
          </p:cNvSpPr>
          <p:nvPr>
            <p:ph type="tbl" sz="quarter" idx="35" hasCustomPrompt="1"/>
          </p:nvPr>
        </p:nvSpPr>
        <p:spPr>
          <a:xfrm>
            <a:off x="476249" y="765383"/>
            <a:ext cx="11277921" cy="4393026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on the icon to insert a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5AFCFE9-7E3A-4139-AFA1-B15953B36CC1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6747392-64D2-4C6A-9853-F690D439AED6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‹#›</a:t>
            </a:fld>
            <a:endParaRPr lang="en-GB" dirty="0">
              <a:solidFill>
                <a:srgbClr val="00005C"/>
              </a:solidFill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xmlns="" id="{661FFE7A-AA29-433C-AB94-468A02E830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116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>
            <a:extLst>
              <a:ext uri="{FF2B5EF4-FFF2-40B4-BE49-F238E27FC236}">
                <a16:creationId xmlns:a16="http://schemas.microsoft.com/office/drawing/2014/main" xmlns="" id="{D69DF176-45C8-46B3-89F6-53D617483C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xmlns="" id="{08289F08-105C-4FC8-8101-18F78F94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3670" y="6108528"/>
            <a:ext cx="7219950" cy="365125"/>
          </a:xfrm>
        </p:spPr>
        <p:txBody>
          <a:bodyPr/>
          <a:lstStyle/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xmlns="" id="{19807781-72F7-482E-9A76-C09FCF22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‹#›</a:t>
            </a:fld>
            <a:endParaRPr lang="en-GB" dirty="0">
              <a:solidFill>
                <a:srgbClr val="00005C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xmlns="" id="{A42DB053-B084-43D0-8BDF-6B335AB9A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6" t="9973" r="-4674" b="64616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sp>
        <p:nvSpPr>
          <p:cNvPr id="14" name="Freeform: Shape 8">
            <a:extLst>
              <a:ext uri="{FF2B5EF4-FFF2-40B4-BE49-F238E27FC236}">
                <a16:creationId xmlns:a16="http://schemas.microsoft.com/office/drawing/2014/main" xmlns="" id="{8F83D53B-68EC-449E-84A5-99F37E4F0C18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041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>
            <a:extLst>
              <a:ext uri="{FF2B5EF4-FFF2-40B4-BE49-F238E27FC236}">
                <a16:creationId xmlns:a16="http://schemas.microsoft.com/office/drawing/2014/main" xmlns="" id="{C3CA8C50-F99A-4B98-BD8C-0C70107D8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75" r="12038" b="28116"/>
          <a:stretch/>
        </p:blipFill>
        <p:spPr>
          <a:xfrm>
            <a:off x="3572578" y="0"/>
            <a:ext cx="8627443" cy="6858000"/>
          </a:xfrm>
          <a:prstGeom prst="rect">
            <a:avLst/>
          </a:prstGeom>
        </p:spPr>
      </p:pic>
      <p:sp>
        <p:nvSpPr>
          <p:cNvPr id="15" name="Freeform: Shape 13">
            <a:extLst>
              <a:ext uri="{FF2B5EF4-FFF2-40B4-BE49-F238E27FC236}">
                <a16:creationId xmlns:a16="http://schemas.microsoft.com/office/drawing/2014/main" xmlns="" id="{18C0577C-BEA8-4A45-9B5D-8D76AFBE06F4}"/>
              </a:ext>
            </a:extLst>
          </p:cNvPr>
          <p:cNvSpPr/>
          <p:nvPr userDrawn="1"/>
        </p:nvSpPr>
        <p:spPr>
          <a:xfrm rot="10800000">
            <a:off x="0" y="0"/>
            <a:ext cx="10344150" cy="6858000"/>
          </a:xfrm>
          <a:custGeom>
            <a:avLst/>
            <a:gdLst>
              <a:gd name="connsiteX0" fmla="*/ 10344150 w 10344150"/>
              <a:gd name="connsiteY0" fmla="*/ 6858000 h 6858000"/>
              <a:gd name="connsiteX1" fmla="*/ 0 w 10344150"/>
              <a:gd name="connsiteY1" fmla="*/ 6858000 h 6858000"/>
              <a:gd name="connsiteX2" fmla="*/ 6801693 w 10344150"/>
              <a:gd name="connsiteY2" fmla="*/ 0 h 6858000"/>
              <a:gd name="connsiteX3" fmla="*/ 10344150 w 10344150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4150" h="6858000">
                <a:moveTo>
                  <a:pt x="10344150" y="6858000"/>
                </a:moveTo>
                <a:lnTo>
                  <a:pt x="0" y="6858000"/>
                </a:lnTo>
                <a:lnTo>
                  <a:pt x="6801693" y="0"/>
                </a:lnTo>
                <a:lnTo>
                  <a:pt x="103441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C6853C68-5217-4B05-953B-67569211E3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451" y="998538"/>
            <a:ext cx="2699100" cy="859282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7A4FD86A-8FDD-4C9E-81E7-98B03C5729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9900" y="1955799"/>
            <a:ext cx="6370515" cy="1501401"/>
          </a:xfrm>
        </p:spPr>
        <p:txBody>
          <a:bodyPr anchor="b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xmlns="" id="{7234C079-19C5-4DF4-BFC9-2D1416228F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9900" y="5087926"/>
            <a:ext cx="2009301" cy="298450"/>
          </a:xfrm>
        </p:spPr>
        <p:txBody>
          <a:bodyPr/>
          <a:lstStyle>
            <a:lvl1pPr>
              <a:defRPr sz="2000"/>
            </a:lvl1pPr>
          </a:lstStyle>
          <a:p>
            <a:endParaRPr lang="en-GB" dirty="0">
              <a:solidFill>
                <a:srgbClr val="FFFFFF">
                  <a:tint val="75000"/>
                </a:srgbClr>
              </a:solidFill>
            </a:endParaRPr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xmlns="" id="{BD039E68-F99A-4264-BAFB-B9B8A1CF1D28}"/>
              </a:ext>
            </a:extLst>
          </p:cNvPr>
          <p:cNvCxnSpPr/>
          <p:nvPr userDrawn="1"/>
        </p:nvCxnSpPr>
        <p:spPr>
          <a:xfrm>
            <a:off x="622722" y="3664562"/>
            <a:ext cx="1450443" cy="0"/>
          </a:xfrm>
          <a:prstGeom prst="line">
            <a:avLst/>
          </a:prstGeom>
          <a:ln w="41275" cap="rnd">
            <a:gradFill>
              <a:gsLst>
                <a:gs pos="0">
                  <a:schemeClr val="accent4">
                    <a:alpha val="0"/>
                  </a:schemeClr>
                </a:gs>
                <a:gs pos="1800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21540000" scaled="0"/>
            </a:gra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1">
            <a:extLst>
              <a:ext uri="{FF2B5EF4-FFF2-40B4-BE49-F238E27FC236}">
                <a16:creationId xmlns:a16="http://schemas.microsoft.com/office/drawing/2014/main" xmlns="" id="{763F9486-8219-40CB-BEA7-D5D12DEE53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900" y="3911600"/>
            <a:ext cx="4228627" cy="29845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Prepared by: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xmlns="" id="{99E25380-8E78-4EB7-8419-6069C2F0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9900" y="4251439"/>
            <a:ext cx="4228627" cy="298450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presenter name here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xmlns="" id="{FA70C1AE-182D-45F4-9CF3-3F6E0B876C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4745026"/>
            <a:ext cx="4228627" cy="29845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Date: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9182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(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2">
            <a:extLst>
              <a:ext uri="{FF2B5EF4-FFF2-40B4-BE49-F238E27FC236}">
                <a16:creationId xmlns:a16="http://schemas.microsoft.com/office/drawing/2014/main" xmlns="" id="{E3053023-C6D7-467A-9326-718BF53BC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0" y="-10944"/>
            <a:ext cx="12192000" cy="6857999"/>
          </a:xfrm>
          <a:gradFill flip="none" rotWithShape="1">
            <a:gsLst>
              <a:gs pos="29000">
                <a:schemeClr val="bg1"/>
              </a:gs>
              <a:gs pos="75000">
                <a:schemeClr val="bg1">
                  <a:alpha val="0"/>
                </a:schemeClr>
              </a:gs>
            </a:gsLst>
            <a:lin ang="2400000" scaled="0"/>
            <a:tileRect/>
          </a:grad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xmlns="" id="{22E79BA7-4401-420F-B870-2A058FBC99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-10945"/>
            <a:ext cx="9634258" cy="6868945"/>
          </a:xfrm>
          <a:custGeom>
            <a:avLst/>
            <a:gdLst>
              <a:gd name="connsiteX0" fmla="*/ 0 w 9634258"/>
              <a:gd name="connsiteY0" fmla="*/ 0 h 6899549"/>
              <a:gd name="connsiteX1" fmla="*/ 9634258 w 9634258"/>
              <a:gd name="connsiteY1" fmla="*/ 0 h 6899549"/>
              <a:gd name="connsiteX2" fmla="*/ 2734712 w 9634258"/>
              <a:gd name="connsiteY2" fmla="*/ 6899549 h 6899549"/>
              <a:gd name="connsiteX3" fmla="*/ 0 w 9634258"/>
              <a:gd name="connsiteY3" fmla="*/ 6899549 h 689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34258" h="6899549">
                <a:moveTo>
                  <a:pt x="0" y="0"/>
                </a:moveTo>
                <a:lnTo>
                  <a:pt x="9634258" y="0"/>
                </a:lnTo>
                <a:lnTo>
                  <a:pt x="2734712" y="6899549"/>
                </a:lnTo>
                <a:lnTo>
                  <a:pt x="0" y="6899549"/>
                </a:lnTo>
                <a:close/>
              </a:path>
            </a:pathLst>
          </a:custGeom>
          <a:solidFill>
            <a:schemeClr val="accent1">
              <a:alpha val="82000"/>
            </a:schemeClr>
          </a:solidFill>
        </p:spPr>
        <p:txBody>
          <a:bodyPr wrap="square">
            <a:noAutofit/>
          </a:bodyPr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11" name="Text Placeholder 37">
            <a:extLst>
              <a:ext uri="{FF2B5EF4-FFF2-40B4-BE49-F238E27FC236}">
                <a16:creationId xmlns:a16="http://schemas.microsoft.com/office/drawing/2014/main" xmlns="" id="{B6CB1801-4F8C-45AC-B4F1-1FBD3472D4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0" y="-1"/>
            <a:ext cx="5401524" cy="2127688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2" name="Text Placeholder 63">
            <a:extLst>
              <a:ext uri="{FF2B5EF4-FFF2-40B4-BE49-F238E27FC236}">
                <a16:creationId xmlns:a16="http://schemas.microsoft.com/office/drawing/2014/main" xmlns="" id="{FE97F431-C25C-450A-BACF-2825E01EE87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8987" y="6036217"/>
            <a:ext cx="275184" cy="503987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xmlns="" id="{7005F68C-C97F-4291-8279-48AFB1509B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9"/>
          </a:xfrm>
        </p:spPr>
        <p:txBody>
          <a:bodyPr rIns="792000" anchor="ctr"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image,</a:t>
            </a:r>
            <a:br>
              <a:rPr lang="en-US" dirty="0"/>
            </a:br>
            <a:r>
              <a:rPr lang="en-US" dirty="0"/>
              <a:t>then right click and ‘send to back’</a:t>
            </a:r>
          </a:p>
        </p:txBody>
      </p:sp>
      <p:sp>
        <p:nvSpPr>
          <p:cNvPr id="14" name="Title 18">
            <a:extLst>
              <a:ext uri="{FF2B5EF4-FFF2-40B4-BE49-F238E27FC236}">
                <a16:creationId xmlns:a16="http://schemas.microsoft.com/office/drawing/2014/main" xmlns="" id="{995BF66A-1BF7-46B1-B9FA-E07D49B488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969075"/>
            <a:ext cx="4584700" cy="165576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chapter title here</a:t>
            </a:r>
            <a:endParaRPr lang="en-GB" dirty="0"/>
          </a:p>
        </p:txBody>
      </p:sp>
      <p:sp>
        <p:nvSpPr>
          <p:cNvPr id="16" name="Text Placeholder 43">
            <a:extLst>
              <a:ext uri="{FF2B5EF4-FFF2-40B4-BE49-F238E27FC236}">
                <a16:creationId xmlns:a16="http://schemas.microsoft.com/office/drawing/2014/main" xmlns="" id="{4342FB43-F2F7-492C-876C-8149A3E7F4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4061" y="3716401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564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Imag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1">
            <a:extLst>
              <a:ext uri="{FF2B5EF4-FFF2-40B4-BE49-F238E27FC236}">
                <a16:creationId xmlns:a16="http://schemas.microsoft.com/office/drawing/2014/main" xmlns="" id="{2D2942EA-F39B-4A93-A819-0E312D87DC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63752" y="0"/>
            <a:ext cx="10428248" cy="6858000"/>
          </a:xfrm>
          <a:custGeom>
            <a:avLst/>
            <a:gdLst>
              <a:gd name="connsiteX0" fmla="*/ 6857997 w 10428248"/>
              <a:gd name="connsiteY0" fmla="*/ 0 h 6858000"/>
              <a:gd name="connsiteX1" fmla="*/ 10428248 w 10428248"/>
              <a:gd name="connsiteY1" fmla="*/ 0 h 6858000"/>
              <a:gd name="connsiteX2" fmla="*/ 10428248 w 10428248"/>
              <a:gd name="connsiteY2" fmla="*/ 6858000 h 6858000"/>
              <a:gd name="connsiteX3" fmla="*/ 0 w 1042824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8248" h="6858000">
                <a:moveTo>
                  <a:pt x="6857997" y="0"/>
                </a:moveTo>
                <a:lnTo>
                  <a:pt x="10428248" y="0"/>
                </a:lnTo>
                <a:lnTo>
                  <a:pt x="1042824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xmlns="" id="{DE3E8E7B-15A4-403A-BE62-9DF281ADB4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48901" y="4251439"/>
            <a:ext cx="1943097" cy="2606560"/>
          </a:xfrm>
          <a:custGeom>
            <a:avLst/>
            <a:gdLst>
              <a:gd name="connsiteX0" fmla="*/ 971547 w 1943097"/>
              <a:gd name="connsiteY0" fmla="*/ 0 h 2606560"/>
              <a:gd name="connsiteX1" fmla="*/ 1943097 w 1943097"/>
              <a:gd name="connsiteY1" fmla="*/ 0 h 2606560"/>
              <a:gd name="connsiteX2" fmla="*/ 1943097 w 1943097"/>
              <a:gd name="connsiteY2" fmla="*/ 2606560 h 2606560"/>
              <a:gd name="connsiteX3" fmla="*/ 0 w 1943097"/>
              <a:gd name="connsiteY3" fmla="*/ 2606560 h 2606560"/>
              <a:gd name="connsiteX4" fmla="*/ 0 w 1943097"/>
              <a:gd name="connsiteY4" fmla="*/ 971548 h 260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3097" h="2606560">
                <a:moveTo>
                  <a:pt x="971547" y="0"/>
                </a:moveTo>
                <a:lnTo>
                  <a:pt x="1943097" y="0"/>
                </a:lnTo>
                <a:lnTo>
                  <a:pt x="1943097" y="2606560"/>
                </a:lnTo>
                <a:lnTo>
                  <a:pt x="0" y="2606560"/>
                </a:lnTo>
                <a:lnTo>
                  <a:pt x="0" y="971548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t="-42489" r="-100000" b="-67262"/>
            </a:stretch>
          </a:blipFill>
        </p:spPr>
        <p:txBody>
          <a:bodyPr wrap="square">
            <a:noAutofit/>
          </a:bodyPr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xmlns="" id="{C36A27D6-FB47-4797-8718-416EFA5F63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9900" y="1955799"/>
            <a:ext cx="4228627" cy="1501401"/>
          </a:xfrm>
        </p:spPr>
        <p:txBody>
          <a:bodyPr anchor="b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xmlns="" id="{8361D710-B05C-4902-AF73-DA328570BB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9900" y="5087926"/>
            <a:ext cx="2009301" cy="298450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xmlns="" id="{342E4850-728E-4125-8578-E0B7948D2F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900" y="3911600"/>
            <a:ext cx="4228627" cy="29845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Prepared by: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xmlns="" id="{C8022E84-015C-45D7-B0BB-7A7D4F5148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9900" y="4251439"/>
            <a:ext cx="4228627" cy="298450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presenter name here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xmlns="" id="{A19B90BF-297C-459E-9E3B-FC8EB9FB7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4745026"/>
            <a:ext cx="4228627" cy="29845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Date:</a:t>
            </a:r>
          </a:p>
        </p:txBody>
      </p:sp>
      <p:cxnSp>
        <p:nvCxnSpPr>
          <p:cNvPr id="34" name="Straight Connector 16">
            <a:extLst>
              <a:ext uri="{FF2B5EF4-FFF2-40B4-BE49-F238E27FC236}">
                <a16:creationId xmlns:a16="http://schemas.microsoft.com/office/drawing/2014/main" xmlns="" id="{1BD03826-AADE-4A9A-8BCD-F315DFF00855}"/>
              </a:ext>
            </a:extLst>
          </p:cNvPr>
          <p:cNvCxnSpPr/>
          <p:nvPr userDrawn="1"/>
        </p:nvCxnSpPr>
        <p:spPr>
          <a:xfrm>
            <a:off x="622722" y="3664562"/>
            <a:ext cx="1450443" cy="0"/>
          </a:xfrm>
          <a:prstGeom prst="line">
            <a:avLst/>
          </a:prstGeom>
          <a:ln w="41275" cap="rnd">
            <a:gradFill>
              <a:gsLst>
                <a:gs pos="0">
                  <a:schemeClr val="accent4">
                    <a:alpha val="0"/>
                  </a:schemeClr>
                </a:gs>
                <a:gs pos="1800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21540000" scaled="0"/>
            </a:gra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6">
            <a:extLst>
              <a:ext uri="{FF2B5EF4-FFF2-40B4-BE49-F238E27FC236}">
                <a16:creationId xmlns:a16="http://schemas.microsoft.com/office/drawing/2014/main" xmlns="" id="{5D737FD1-153C-40A4-B179-3A6CF5A580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451" y="998538"/>
            <a:ext cx="2699100" cy="859282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4056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50">
            <a:extLst>
              <a:ext uri="{FF2B5EF4-FFF2-40B4-BE49-F238E27FC236}">
                <a16:creationId xmlns:a16="http://schemas.microsoft.com/office/drawing/2014/main" xmlns="" id="{A6E6F690-B1AC-4496-BDA3-A83B133EB2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6" t="9974" r="1086" b="68395"/>
          <a:stretch/>
        </p:blipFill>
        <p:spPr>
          <a:xfrm>
            <a:off x="-1" y="0"/>
            <a:ext cx="1244676" cy="1128409"/>
          </a:xfrm>
          <a:custGeom>
            <a:avLst/>
            <a:gdLst>
              <a:gd name="connsiteX0" fmla="*/ 0 w 1244676"/>
              <a:gd name="connsiteY0" fmla="*/ 0 h 1128409"/>
              <a:gd name="connsiteX1" fmla="*/ 1244676 w 1244676"/>
              <a:gd name="connsiteY1" fmla="*/ 0 h 1128409"/>
              <a:gd name="connsiteX2" fmla="*/ 116268 w 1244676"/>
              <a:gd name="connsiteY2" fmla="*/ 1128409 h 1128409"/>
              <a:gd name="connsiteX3" fmla="*/ 0 w 1244676"/>
              <a:gd name="connsiteY3" fmla="*/ 1128409 h 1128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4676" h="1128409">
                <a:moveTo>
                  <a:pt x="0" y="0"/>
                </a:moveTo>
                <a:lnTo>
                  <a:pt x="1244676" y="0"/>
                </a:lnTo>
                <a:lnTo>
                  <a:pt x="116268" y="1128409"/>
                </a:lnTo>
                <a:lnTo>
                  <a:pt x="0" y="1128409"/>
                </a:lnTo>
                <a:close/>
              </a:path>
            </a:pathLst>
          </a:custGeom>
        </p:spPr>
      </p:pic>
      <p:pic>
        <p:nvPicPr>
          <p:cNvPr id="36" name="Picture 36">
            <a:extLst>
              <a:ext uri="{FF2B5EF4-FFF2-40B4-BE49-F238E27FC236}">
                <a16:creationId xmlns:a16="http://schemas.microsoft.com/office/drawing/2014/main" xmlns="" id="{661C811C-A620-4F4B-B23F-968510EA7B5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  <p:sp>
        <p:nvSpPr>
          <p:cNvPr id="38" name="Title 9">
            <a:extLst>
              <a:ext uri="{FF2B5EF4-FFF2-40B4-BE49-F238E27FC236}">
                <a16:creationId xmlns:a16="http://schemas.microsoft.com/office/drawing/2014/main" xmlns="" id="{88C6B02C-931C-4C2A-9FAB-542A23883E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4" y="365125"/>
            <a:ext cx="1088231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39" name="Text Placeholder 43">
            <a:extLst>
              <a:ext uri="{FF2B5EF4-FFF2-40B4-BE49-F238E27FC236}">
                <a16:creationId xmlns:a16="http://schemas.microsoft.com/office/drawing/2014/main" xmlns="" id="{1000F9D2-BFD7-41E6-B094-E60EC88E46B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718" y="2947659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0" name="Text Placeholder 43">
            <a:extLst>
              <a:ext uri="{FF2B5EF4-FFF2-40B4-BE49-F238E27FC236}">
                <a16:creationId xmlns:a16="http://schemas.microsoft.com/office/drawing/2014/main" xmlns="" id="{954928FC-2D42-4B0B-8EFB-D72C20540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0718" y="3643380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1" name="Text Placeholder 43">
            <a:extLst>
              <a:ext uri="{FF2B5EF4-FFF2-40B4-BE49-F238E27FC236}">
                <a16:creationId xmlns:a16="http://schemas.microsoft.com/office/drawing/2014/main" xmlns="" id="{56E57583-728F-47B6-9744-A4F12F0B697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0718" y="4346650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2" name="Text Placeholder 43">
            <a:extLst>
              <a:ext uri="{FF2B5EF4-FFF2-40B4-BE49-F238E27FC236}">
                <a16:creationId xmlns:a16="http://schemas.microsoft.com/office/drawing/2014/main" xmlns="" id="{9BCFD310-2166-491F-A0E6-1980130C5B9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0718" y="5042371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xmlns="" id="{20BFE951-657E-4E2B-AB9C-7736011C4C5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0718" y="5745641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062BC570-FC37-4A79-9E25-6EB0CE0A651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739051" y="2947659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xmlns="" id="{BAC6B010-4B8E-4F22-BFB6-7DC25DCDDEC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39074" y="3643380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xmlns="" id="{0429A2B8-082F-458C-91EE-E62E9078BCF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739074" y="4346650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xmlns="" id="{CE29C9A9-BECB-4E1E-9217-69CE02C888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39074" y="5042371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8" name="Text Placeholder 43">
            <a:extLst>
              <a:ext uri="{FF2B5EF4-FFF2-40B4-BE49-F238E27FC236}">
                <a16:creationId xmlns:a16="http://schemas.microsoft.com/office/drawing/2014/main" xmlns="" id="{0913275C-AE6C-49CF-9474-617DCA3A670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9074" y="5745641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xmlns="" id="{39D6FBB8-C777-4C6F-8DE2-FA8D95B038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460" y="2371785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0" name="Text Placeholder 20">
            <a:extLst>
              <a:ext uri="{FF2B5EF4-FFF2-40B4-BE49-F238E27FC236}">
                <a16:creationId xmlns:a16="http://schemas.microsoft.com/office/drawing/2014/main" xmlns="" id="{81C128E5-0EB7-4AA3-B206-3955497E8F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1373" y="2377938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52" name="Text Placeholder 18">
            <a:extLst>
              <a:ext uri="{FF2B5EF4-FFF2-40B4-BE49-F238E27FC236}">
                <a16:creationId xmlns:a16="http://schemas.microsoft.com/office/drawing/2014/main" xmlns="" id="{3C5CE9C6-A921-4C7E-9FAE-4AD5DCA914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6437" y="3067506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3" name="Text Placeholder 20">
            <a:extLst>
              <a:ext uri="{FF2B5EF4-FFF2-40B4-BE49-F238E27FC236}">
                <a16:creationId xmlns:a16="http://schemas.microsoft.com/office/drawing/2014/main" xmlns="" id="{6EF79E1A-7F1C-443C-B5F5-0362564E4A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1373" y="3074357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54" name="Text Placeholder 18">
            <a:extLst>
              <a:ext uri="{FF2B5EF4-FFF2-40B4-BE49-F238E27FC236}">
                <a16:creationId xmlns:a16="http://schemas.microsoft.com/office/drawing/2014/main" xmlns="" id="{966FF8AA-14B4-45E9-AB46-7C30F3F6D3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6460" y="3770776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5" name="Text Placeholder 20">
            <a:extLst>
              <a:ext uri="{FF2B5EF4-FFF2-40B4-BE49-F238E27FC236}">
                <a16:creationId xmlns:a16="http://schemas.microsoft.com/office/drawing/2014/main" xmlns="" id="{0657CB31-6D55-4472-8C77-188B18B2FD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61373" y="3776929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56" name="Text Placeholder 18">
            <a:extLst>
              <a:ext uri="{FF2B5EF4-FFF2-40B4-BE49-F238E27FC236}">
                <a16:creationId xmlns:a16="http://schemas.microsoft.com/office/drawing/2014/main" xmlns="" id="{34657976-FCEB-4398-8579-817821F952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6437" y="4466497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7" name="Text Placeholder 20">
            <a:extLst>
              <a:ext uri="{FF2B5EF4-FFF2-40B4-BE49-F238E27FC236}">
                <a16:creationId xmlns:a16="http://schemas.microsoft.com/office/drawing/2014/main" xmlns="" id="{DFD0A40E-FE26-4C18-A6C3-71100E7A56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61373" y="4473348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58" name="Text Placeholder 18">
            <a:extLst>
              <a:ext uri="{FF2B5EF4-FFF2-40B4-BE49-F238E27FC236}">
                <a16:creationId xmlns:a16="http://schemas.microsoft.com/office/drawing/2014/main" xmlns="" id="{B9C96E23-202E-4088-924D-73FB9CC28C3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6437" y="5169767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9" name="Text Placeholder 20">
            <a:extLst>
              <a:ext uri="{FF2B5EF4-FFF2-40B4-BE49-F238E27FC236}">
                <a16:creationId xmlns:a16="http://schemas.microsoft.com/office/drawing/2014/main" xmlns="" id="{A3834EB3-9637-41DB-82C4-0F76B5B278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61373" y="5176618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60" name="Text Placeholder 18">
            <a:extLst>
              <a:ext uri="{FF2B5EF4-FFF2-40B4-BE49-F238E27FC236}">
                <a16:creationId xmlns:a16="http://schemas.microsoft.com/office/drawing/2014/main" xmlns="" id="{811D11DC-849D-4338-8267-F576FB1F6E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84793" y="2371785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61" name="Text Placeholder 20">
            <a:extLst>
              <a:ext uri="{FF2B5EF4-FFF2-40B4-BE49-F238E27FC236}">
                <a16:creationId xmlns:a16="http://schemas.microsoft.com/office/drawing/2014/main" xmlns="" id="{3E124F90-8C2D-422D-AA0E-7D3A286B3CD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89706" y="2377938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62" name="Text Placeholder 18">
            <a:extLst>
              <a:ext uri="{FF2B5EF4-FFF2-40B4-BE49-F238E27FC236}">
                <a16:creationId xmlns:a16="http://schemas.microsoft.com/office/drawing/2014/main" xmlns="" id="{5800CE0C-7BAB-4628-9A8F-ABFD1592083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84793" y="3067506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67" name="Text Placeholder 20">
            <a:extLst>
              <a:ext uri="{FF2B5EF4-FFF2-40B4-BE49-F238E27FC236}">
                <a16:creationId xmlns:a16="http://schemas.microsoft.com/office/drawing/2014/main" xmlns="" id="{FA6422E2-ABBC-41F0-8673-630892BBEEE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89729" y="3074357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xmlns="" id="{D4D4CC6D-5614-45CB-B8B7-04A041E698E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84816" y="3770776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1" name="Text Placeholder 20">
            <a:extLst>
              <a:ext uri="{FF2B5EF4-FFF2-40B4-BE49-F238E27FC236}">
                <a16:creationId xmlns:a16="http://schemas.microsoft.com/office/drawing/2014/main" xmlns="" id="{27455207-2086-4B6C-9467-8A2DC879ADB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989729" y="3776929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xmlns="" id="{2E5546C5-2C7A-4C0C-A3B6-9FC25A71B7B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784793" y="4466497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3" name="Text Placeholder 20">
            <a:extLst>
              <a:ext uri="{FF2B5EF4-FFF2-40B4-BE49-F238E27FC236}">
                <a16:creationId xmlns:a16="http://schemas.microsoft.com/office/drawing/2014/main" xmlns="" id="{6FF39576-2460-4954-A357-35D50F48792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989729" y="4473348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74" name="Text Placeholder 18">
            <a:extLst>
              <a:ext uri="{FF2B5EF4-FFF2-40B4-BE49-F238E27FC236}">
                <a16:creationId xmlns:a16="http://schemas.microsoft.com/office/drawing/2014/main" xmlns="" id="{7ECC99F8-1457-4C40-871F-82FD86E5FBA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84793" y="5169767"/>
            <a:ext cx="1140787" cy="547935"/>
          </a:xfrm>
        </p:spPr>
        <p:txBody>
          <a:bodyPr bIns="0" anchor="b"/>
          <a:lstStyle>
            <a:lvl1pPr algn="l">
              <a:defRPr sz="3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7" name="Text Placeholder 20">
            <a:extLst>
              <a:ext uri="{FF2B5EF4-FFF2-40B4-BE49-F238E27FC236}">
                <a16:creationId xmlns:a16="http://schemas.microsoft.com/office/drawing/2014/main" xmlns="" id="{7E0EBB6A-7516-4A30-9F07-EA8929E841A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989729" y="5176618"/>
            <a:ext cx="1659690" cy="628470"/>
          </a:xfrm>
        </p:spPr>
        <p:txBody>
          <a:bodyPr lIns="126000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Enter text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5884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(Blan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7">
            <a:extLst>
              <a:ext uri="{FF2B5EF4-FFF2-40B4-BE49-F238E27FC236}">
                <a16:creationId xmlns:a16="http://schemas.microsoft.com/office/drawing/2014/main" xmlns="" id="{2B3D9D38-DAC1-4D16-B3FF-C1AD04225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2" b="64394"/>
          <a:stretch/>
        </p:blipFill>
        <p:spPr>
          <a:xfrm>
            <a:off x="0" y="2840419"/>
            <a:ext cx="6243432" cy="4017582"/>
          </a:xfrm>
          <a:prstGeom prst="rect">
            <a:avLst/>
          </a:prstGeom>
        </p:spPr>
      </p:pic>
      <p:pic>
        <p:nvPicPr>
          <p:cNvPr id="9" name="Picture 28">
            <a:extLst>
              <a:ext uri="{FF2B5EF4-FFF2-40B4-BE49-F238E27FC236}">
                <a16:creationId xmlns:a16="http://schemas.microsoft.com/office/drawing/2014/main" xmlns="" id="{4C8F4B64-8865-487D-98FC-0854B270EE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3" r="15218" b="6952"/>
          <a:stretch/>
        </p:blipFill>
        <p:spPr>
          <a:xfrm>
            <a:off x="5765451" y="0"/>
            <a:ext cx="6426549" cy="6858001"/>
          </a:xfrm>
          <a:prstGeom prst="rect">
            <a:avLst/>
          </a:prstGeom>
        </p:spPr>
      </p:pic>
      <p:sp>
        <p:nvSpPr>
          <p:cNvPr id="10" name="Freeform: Shape 23">
            <a:extLst>
              <a:ext uri="{FF2B5EF4-FFF2-40B4-BE49-F238E27FC236}">
                <a16:creationId xmlns:a16="http://schemas.microsoft.com/office/drawing/2014/main" xmlns="" id="{8A629C16-FFF4-4CB2-A35F-96967B7469A2}"/>
              </a:ext>
            </a:extLst>
          </p:cNvPr>
          <p:cNvSpPr/>
          <p:nvPr userDrawn="1"/>
        </p:nvSpPr>
        <p:spPr>
          <a:xfrm rot="10800000">
            <a:off x="0" y="0"/>
            <a:ext cx="10429778" cy="6858000"/>
          </a:xfrm>
          <a:custGeom>
            <a:avLst/>
            <a:gdLst>
              <a:gd name="connsiteX0" fmla="*/ 10429778 w 10429778"/>
              <a:gd name="connsiteY0" fmla="*/ 6858000 h 6858000"/>
              <a:gd name="connsiteX1" fmla="*/ 0 w 10429778"/>
              <a:gd name="connsiteY1" fmla="*/ 6858000 h 6858000"/>
              <a:gd name="connsiteX2" fmla="*/ 6857997 w 10429778"/>
              <a:gd name="connsiteY2" fmla="*/ 0 h 6858000"/>
              <a:gd name="connsiteX3" fmla="*/ 10429778 w 1042977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9778" h="6858000">
                <a:moveTo>
                  <a:pt x="10429778" y="6858000"/>
                </a:moveTo>
                <a:lnTo>
                  <a:pt x="0" y="6858000"/>
                </a:lnTo>
                <a:lnTo>
                  <a:pt x="6857997" y="0"/>
                </a:lnTo>
                <a:lnTo>
                  <a:pt x="104297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xmlns="" id="{39F339D2-4511-4BE3-99C9-B1A8E9E401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  <p:sp>
        <p:nvSpPr>
          <p:cNvPr id="13" name="Title 18">
            <a:extLst>
              <a:ext uri="{FF2B5EF4-FFF2-40B4-BE49-F238E27FC236}">
                <a16:creationId xmlns:a16="http://schemas.microsoft.com/office/drawing/2014/main" xmlns="" id="{F5DAC91A-4619-4A98-8ECE-BC690F3BD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899" y="1969075"/>
            <a:ext cx="6757377" cy="1655761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chapter title here</a:t>
            </a:r>
            <a:endParaRPr lang="en-GB" dirty="0"/>
          </a:p>
        </p:txBody>
      </p:sp>
      <p:sp>
        <p:nvSpPr>
          <p:cNvPr id="14" name="Text Placeholder 43">
            <a:extLst>
              <a:ext uri="{FF2B5EF4-FFF2-40B4-BE49-F238E27FC236}">
                <a16:creationId xmlns:a16="http://schemas.microsoft.com/office/drawing/2014/main" xmlns="" id="{62A56121-8685-482F-94D6-FB982B5930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4061" y="3716401"/>
            <a:ext cx="1548000" cy="4571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7627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>
            <a:extLst>
              <a:ext uri="{FF2B5EF4-FFF2-40B4-BE49-F238E27FC236}">
                <a16:creationId xmlns:a16="http://schemas.microsoft.com/office/drawing/2014/main" xmlns="" id="{3F990467-01B4-469D-9C82-3E325A5A02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7250" y="2803525"/>
            <a:ext cx="7937500" cy="1371600"/>
          </a:xfrm>
        </p:spPr>
        <p:txBody>
          <a:bodyPr anchor="ctr"/>
          <a:lstStyle>
            <a:lvl1pPr algn="ctr">
              <a:defRPr sz="2400">
                <a:solidFill>
                  <a:schemeClr val="tx2"/>
                </a:solidFill>
              </a:defRPr>
            </a:lvl1pPr>
            <a:lvl2pPr algn="ctr">
              <a:defRPr sz="2400">
                <a:solidFill>
                  <a:schemeClr val="tx2"/>
                </a:solidFill>
              </a:defRPr>
            </a:lvl2pPr>
            <a:lvl3pPr algn="ctr">
              <a:defRPr sz="2000">
                <a:solidFill>
                  <a:schemeClr val="tx2"/>
                </a:solidFill>
              </a:defRPr>
            </a:lvl3pPr>
            <a:lvl4pPr algn="ctr">
              <a:defRPr sz="1800">
                <a:solidFill>
                  <a:schemeClr val="tx2"/>
                </a:solidFill>
              </a:defRPr>
            </a:lvl4pPr>
            <a:lvl5pPr algn="ctr"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xmlns="" id="{749041DC-B380-4A91-A745-29BD9C4431F1}"/>
              </a:ext>
            </a:extLst>
          </p:cNvPr>
          <p:cNvSpPr txBox="1">
            <a:spLocks/>
          </p:cNvSpPr>
          <p:nvPr userDrawn="1"/>
        </p:nvSpPr>
        <p:spPr>
          <a:xfrm>
            <a:off x="1303215" y="2529705"/>
            <a:ext cx="927100" cy="625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600" dirty="0">
                <a:solidFill>
                  <a:srgbClr val="7FE259"/>
                </a:solidFill>
              </a:rPr>
              <a:t>“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xmlns="" id="{15D9A011-B0E5-46CD-A215-6C3FC8CD66B7}"/>
              </a:ext>
            </a:extLst>
          </p:cNvPr>
          <p:cNvSpPr txBox="1">
            <a:spLocks/>
          </p:cNvSpPr>
          <p:nvPr userDrawn="1"/>
        </p:nvSpPr>
        <p:spPr>
          <a:xfrm>
            <a:off x="9569301" y="3623535"/>
            <a:ext cx="947343" cy="697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600" dirty="0">
                <a:solidFill>
                  <a:srgbClr val="7FE259"/>
                </a:solidFill>
              </a:rPr>
              <a:t>”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xmlns="" id="{3CD45A24-2B42-44EF-A801-3009084C7F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0729" y="2645569"/>
            <a:ext cx="606677" cy="477855"/>
          </a:xfrm>
          <a:blipFill>
            <a:blip r:embed="rId3"/>
            <a:stretch>
              <a:fillRect l="-118959" t="-125388" r="-108093" b="-323779"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xmlns="" id="{22D6ED64-3B23-4A75-9B8F-E4AF262C4D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75573" y="3731419"/>
            <a:ext cx="606677" cy="477855"/>
          </a:xfrm>
          <a:blipFill>
            <a:blip r:embed="rId4"/>
            <a:stretch>
              <a:fillRect l="-118959" t="-125388" r="-108093" b="-323779"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xmlns="" id="{6F0776DA-0F77-419A-A941-55DB508538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27250" y="4175125"/>
            <a:ext cx="7937500" cy="285992"/>
          </a:xfrm>
        </p:spPr>
        <p:txBody>
          <a:bodyPr/>
          <a:lstStyle>
            <a:lvl1pPr algn="ctr">
              <a:defRPr sz="18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Enter source text here</a:t>
            </a:r>
          </a:p>
        </p:txBody>
      </p:sp>
      <p:pic>
        <p:nvPicPr>
          <p:cNvPr id="28" name="Picture 19">
            <a:extLst>
              <a:ext uri="{FF2B5EF4-FFF2-40B4-BE49-F238E27FC236}">
                <a16:creationId xmlns:a16="http://schemas.microsoft.com/office/drawing/2014/main" xmlns="" id="{3D74C59E-3F49-4C35-B549-2D71E0AC92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1" t="33335" r="-17166" b="12884"/>
          <a:stretch/>
        </p:blipFill>
        <p:spPr>
          <a:xfrm>
            <a:off x="1" y="-18126"/>
            <a:ext cx="5497277" cy="4746602"/>
          </a:xfrm>
          <a:custGeom>
            <a:avLst/>
            <a:gdLst>
              <a:gd name="connsiteX0" fmla="*/ 0 w 5497277"/>
              <a:gd name="connsiteY0" fmla="*/ 0 h 4746602"/>
              <a:gd name="connsiteX1" fmla="*/ 5497277 w 5497277"/>
              <a:gd name="connsiteY1" fmla="*/ 0 h 4746602"/>
              <a:gd name="connsiteX2" fmla="*/ 0 w 5497277"/>
              <a:gd name="connsiteY2" fmla="*/ 4746602 h 474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97277" h="4746602">
                <a:moveTo>
                  <a:pt x="0" y="0"/>
                </a:moveTo>
                <a:lnTo>
                  <a:pt x="5497277" y="0"/>
                </a:lnTo>
                <a:lnTo>
                  <a:pt x="0" y="4746602"/>
                </a:lnTo>
                <a:close/>
              </a:path>
            </a:pathLst>
          </a:custGeom>
        </p:spPr>
      </p:pic>
      <p:pic>
        <p:nvPicPr>
          <p:cNvPr id="31" name="Picture 15">
            <a:extLst>
              <a:ext uri="{FF2B5EF4-FFF2-40B4-BE49-F238E27FC236}">
                <a16:creationId xmlns:a16="http://schemas.microsoft.com/office/drawing/2014/main" xmlns="" id="{22F3DFC8-F16E-4101-AF68-4DD88DE51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84" t="71785" r="-27290" b="-4819"/>
          <a:stretch/>
        </p:blipFill>
        <p:spPr>
          <a:xfrm>
            <a:off x="0" y="0"/>
            <a:ext cx="2866554" cy="2915574"/>
          </a:xfrm>
          <a:prstGeom prst="rect">
            <a:avLst/>
          </a:prstGeom>
        </p:spPr>
      </p:pic>
      <p:grpSp>
        <p:nvGrpSpPr>
          <p:cNvPr id="32" name="Group 29">
            <a:extLst>
              <a:ext uri="{FF2B5EF4-FFF2-40B4-BE49-F238E27FC236}">
                <a16:creationId xmlns:a16="http://schemas.microsoft.com/office/drawing/2014/main" xmlns="" id="{5EC307CB-E6D3-49AB-90BF-726C686C2DE3}"/>
              </a:ext>
            </a:extLst>
          </p:cNvPr>
          <p:cNvGrpSpPr/>
          <p:nvPr userDrawn="1"/>
        </p:nvGrpSpPr>
        <p:grpSpPr>
          <a:xfrm>
            <a:off x="8099984" y="1971816"/>
            <a:ext cx="4092017" cy="4886183"/>
            <a:chOff x="8099984" y="1971816"/>
            <a:chExt cx="4092017" cy="4886183"/>
          </a:xfrm>
        </p:grpSpPr>
        <p:pic>
          <p:nvPicPr>
            <p:cNvPr id="33" name="Picture 28">
              <a:extLst>
                <a:ext uri="{FF2B5EF4-FFF2-40B4-BE49-F238E27FC236}">
                  <a16:creationId xmlns:a16="http://schemas.microsoft.com/office/drawing/2014/main" xmlns="" id="{EFCB6613-2E9D-47CC-9596-3DDB66C60C9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90" t="65496" r="16958" b="11196"/>
            <a:stretch/>
          </p:blipFill>
          <p:spPr>
            <a:xfrm>
              <a:off x="9260958" y="4327203"/>
              <a:ext cx="2931042" cy="2530796"/>
            </a:xfrm>
            <a:custGeom>
              <a:avLst/>
              <a:gdLst>
                <a:gd name="connsiteX0" fmla="*/ 2931042 w 2931042"/>
                <a:gd name="connsiteY0" fmla="*/ 0 h 2530796"/>
                <a:gd name="connsiteX1" fmla="*/ 2931042 w 2931042"/>
                <a:gd name="connsiteY1" fmla="*/ 2530796 h 2530796"/>
                <a:gd name="connsiteX2" fmla="*/ 0 w 2931042"/>
                <a:gd name="connsiteY2" fmla="*/ 2530796 h 253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31042" h="2530796">
                  <a:moveTo>
                    <a:pt x="2931042" y="0"/>
                  </a:moveTo>
                  <a:lnTo>
                    <a:pt x="2931042" y="2530796"/>
                  </a:lnTo>
                  <a:lnTo>
                    <a:pt x="0" y="2530796"/>
                  </a:lnTo>
                  <a:close/>
                </a:path>
              </a:pathLst>
            </a:custGeom>
          </p:spPr>
        </p:pic>
        <p:pic>
          <p:nvPicPr>
            <p:cNvPr id="34" name="Picture 26">
              <a:extLst>
                <a:ext uri="{FF2B5EF4-FFF2-40B4-BE49-F238E27FC236}">
                  <a16:creationId xmlns:a16="http://schemas.microsoft.com/office/drawing/2014/main" xmlns="" id="{606D6CB4-3395-4B2F-8723-47CE4AB9D6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86" t="16564" r="27891" b="21722"/>
            <a:stretch/>
          </p:blipFill>
          <p:spPr>
            <a:xfrm>
              <a:off x="8099984" y="1971816"/>
              <a:ext cx="4092017" cy="4856608"/>
            </a:xfrm>
            <a:custGeom>
              <a:avLst/>
              <a:gdLst>
                <a:gd name="connsiteX0" fmla="*/ 4092017 w 4092017"/>
                <a:gd name="connsiteY0" fmla="*/ 0 h 4856608"/>
                <a:gd name="connsiteX1" fmla="*/ 4092017 w 4092017"/>
                <a:gd name="connsiteY1" fmla="*/ 2507269 h 4856608"/>
                <a:gd name="connsiteX2" fmla="*/ 1371130 w 4092017"/>
                <a:gd name="connsiteY2" fmla="*/ 4856608 h 4856608"/>
                <a:gd name="connsiteX3" fmla="*/ 0 w 4092017"/>
                <a:gd name="connsiteY3" fmla="*/ 4856608 h 4856608"/>
                <a:gd name="connsiteX4" fmla="*/ 0 w 4092017"/>
                <a:gd name="connsiteY4" fmla="*/ 3533236 h 485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2017" h="4856608">
                  <a:moveTo>
                    <a:pt x="4092017" y="0"/>
                  </a:moveTo>
                  <a:lnTo>
                    <a:pt x="4092017" y="2507269"/>
                  </a:lnTo>
                  <a:lnTo>
                    <a:pt x="1371130" y="4856608"/>
                  </a:lnTo>
                  <a:lnTo>
                    <a:pt x="0" y="4856608"/>
                  </a:lnTo>
                  <a:lnTo>
                    <a:pt x="0" y="3533236"/>
                  </a:lnTo>
                  <a:close/>
                </a:path>
              </a:pathLst>
            </a:custGeom>
          </p:spPr>
        </p:pic>
      </p:grpSp>
      <p:pic>
        <p:nvPicPr>
          <p:cNvPr id="35" name="Picture 20">
            <a:extLst>
              <a:ext uri="{FF2B5EF4-FFF2-40B4-BE49-F238E27FC236}">
                <a16:creationId xmlns:a16="http://schemas.microsoft.com/office/drawing/2014/main" xmlns="" id="{45125603-85E9-488B-8406-295852A5132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  <p:sp>
        <p:nvSpPr>
          <p:cNvPr id="36" name="Footer Placeholder 18">
            <a:extLst>
              <a:ext uri="{FF2B5EF4-FFF2-40B4-BE49-F238E27FC236}">
                <a16:creationId xmlns:a16="http://schemas.microsoft.com/office/drawing/2014/main" xmlns="" id="{AC7D31D9-680E-49FC-BD42-17EBDF248DA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943670" y="6108528"/>
            <a:ext cx="7219950" cy="365125"/>
          </a:xfrm>
        </p:spPr>
        <p:txBody>
          <a:bodyPr/>
          <a:lstStyle>
            <a:lvl1pPr>
              <a:defRPr>
                <a:solidFill>
                  <a:schemeClr val="tx2">
                    <a:lumMod val="65000"/>
                  </a:schemeClr>
                </a:solidFill>
              </a:defRPr>
            </a:lvl1pPr>
          </a:lstStyle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37" name="Slide Number Placeholder 21">
            <a:extLst>
              <a:ext uri="{FF2B5EF4-FFF2-40B4-BE49-F238E27FC236}">
                <a16:creationId xmlns:a16="http://schemas.microsoft.com/office/drawing/2014/main" xmlns="" id="{338B4357-F272-45DF-AF8E-73211985F1D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88860" y="6109073"/>
            <a:ext cx="35481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BA40CB-9C29-420E-935B-82B45E243808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3601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mall Image (Blu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2">
            <a:extLst>
              <a:ext uri="{FF2B5EF4-FFF2-40B4-BE49-F238E27FC236}">
                <a16:creationId xmlns:a16="http://schemas.microsoft.com/office/drawing/2014/main" xmlns="" id="{37F3EE0C-62C4-E84F-AF27-4E57BE43DA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44" t="6585" r="3450" b="64106"/>
          <a:stretch/>
        </p:blipFill>
        <p:spPr>
          <a:xfrm>
            <a:off x="0" y="-6557"/>
            <a:ext cx="1346199" cy="1528872"/>
          </a:xfrm>
          <a:prstGeom prst="rect">
            <a:avLst/>
          </a:prstGeom>
        </p:spPr>
      </p:pic>
      <p:sp>
        <p:nvSpPr>
          <p:cNvPr id="13" name="Freeform: Shape 25">
            <a:extLst>
              <a:ext uri="{FF2B5EF4-FFF2-40B4-BE49-F238E27FC236}">
                <a16:creationId xmlns:a16="http://schemas.microsoft.com/office/drawing/2014/main" xmlns="" id="{23A3A58D-1F79-44B5-834D-9D0CC81EDF9C}"/>
              </a:ext>
            </a:extLst>
          </p:cNvPr>
          <p:cNvSpPr/>
          <p:nvPr userDrawn="1"/>
        </p:nvSpPr>
        <p:spPr>
          <a:xfrm>
            <a:off x="240479" y="185323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xmlns="" id="{600B3A6A-9F71-4745-B6CC-C2B30FA2C61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985110" y="0"/>
            <a:ext cx="8206891" cy="6857999"/>
          </a:xfrm>
          <a:custGeom>
            <a:avLst/>
            <a:gdLst>
              <a:gd name="connsiteX0" fmla="*/ 6857994 w 8206891"/>
              <a:gd name="connsiteY0" fmla="*/ 0 h 6857999"/>
              <a:gd name="connsiteX1" fmla="*/ 8206891 w 8206891"/>
              <a:gd name="connsiteY1" fmla="*/ 0 h 6857999"/>
              <a:gd name="connsiteX2" fmla="*/ 8206891 w 8206891"/>
              <a:gd name="connsiteY2" fmla="*/ 6857999 h 6857999"/>
              <a:gd name="connsiteX3" fmla="*/ 0 w 8206891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6891" h="6857999">
                <a:moveTo>
                  <a:pt x="6857994" y="0"/>
                </a:moveTo>
                <a:lnTo>
                  <a:pt x="8206891" y="0"/>
                </a:lnTo>
                <a:lnTo>
                  <a:pt x="8206891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rIns="792000" anchor="ctr">
            <a:no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6" name="Title 8">
            <a:extLst>
              <a:ext uri="{FF2B5EF4-FFF2-40B4-BE49-F238E27FC236}">
                <a16:creationId xmlns:a16="http://schemas.microsoft.com/office/drawing/2014/main" xmlns="" id="{76DEB59E-BB56-4A7F-AFD3-3C9123F42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365125"/>
            <a:ext cx="65405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xmlns="" id="{D9CA2EE6-2B74-4628-A99C-EC3134C28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1825625"/>
            <a:ext cx="6540500" cy="17822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63">
            <a:extLst>
              <a:ext uri="{FF2B5EF4-FFF2-40B4-BE49-F238E27FC236}">
                <a16:creationId xmlns:a16="http://schemas.microsoft.com/office/drawing/2014/main" xmlns="" id="{285E6287-DB48-4BD2-BAE1-A9D7D5CC8E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8987" y="6036217"/>
            <a:ext cx="275184" cy="503987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xmlns="" id="{EA795ACB-A590-40A4-A88E-11C06C42728B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943670" y="6108528"/>
            <a:ext cx="7219950" cy="365125"/>
          </a:xfrm>
        </p:spPr>
        <p:txBody>
          <a:bodyPr/>
          <a:lstStyle>
            <a:lvl1pPr>
              <a:defRPr>
                <a:solidFill>
                  <a:schemeClr val="tx2">
                    <a:lumMod val="65000"/>
                  </a:schemeClr>
                </a:solidFill>
              </a:defRPr>
            </a:lvl1pPr>
          </a:lstStyle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xmlns="" id="{9948870C-6E4B-4EE2-952A-442CB383A08E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588860" y="6109073"/>
            <a:ext cx="35481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BA40CB-9C29-420E-935B-82B45E243808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4075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0">
            <a:extLst>
              <a:ext uri="{FF2B5EF4-FFF2-40B4-BE49-F238E27FC236}">
                <a16:creationId xmlns:a16="http://schemas.microsoft.com/office/drawing/2014/main" xmlns="" id="{01CE8ED5-8979-49C6-8950-0A19002ECE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6" t="9973" r="-4674" b="64616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sp>
        <p:nvSpPr>
          <p:cNvPr id="25" name="Freeform: Shape 22">
            <a:extLst>
              <a:ext uri="{FF2B5EF4-FFF2-40B4-BE49-F238E27FC236}">
                <a16:creationId xmlns:a16="http://schemas.microsoft.com/office/drawing/2014/main" xmlns="" id="{1CC6230A-083E-44FD-B5D7-339E6EE7F71F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xmlns="" id="{770999C4-6DCB-44D9-A184-0A93855052C4}"/>
              </a:ext>
            </a:extLst>
          </p:cNvPr>
          <p:cNvSpPr/>
          <p:nvPr userDrawn="1"/>
        </p:nvSpPr>
        <p:spPr>
          <a:xfrm>
            <a:off x="8138110" y="-2"/>
            <a:ext cx="4053890" cy="68580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7" name="Picture 21">
            <a:extLst>
              <a:ext uri="{FF2B5EF4-FFF2-40B4-BE49-F238E27FC236}">
                <a16:creationId xmlns:a16="http://schemas.microsoft.com/office/drawing/2014/main" xmlns="" id="{92A799E8-07CC-487E-9406-2F730370EE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  <p:sp>
        <p:nvSpPr>
          <p:cNvPr id="28" name="Rectangle 14">
            <a:extLst>
              <a:ext uri="{FF2B5EF4-FFF2-40B4-BE49-F238E27FC236}">
                <a16:creationId xmlns:a16="http://schemas.microsoft.com/office/drawing/2014/main" xmlns="" id="{D842EB91-8AEE-42B5-98D4-2C72D10C6824}"/>
              </a:ext>
            </a:extLst>
          </p:cNvPr>
          <p:cNvSpPr/>
          <p:nvPr userDrawn="1"/>
        </p:nvSpPr>
        <p:spPr>
          <a:xfrm>
            <a:off x="4096870" y="-2"/>
            <a:ext cx="4047565" cy="6858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9" name="Title 8">
            <a:extLst>
              <a:ext uri="{FF2B5EF4-FFF2-40B4-BE49-F238E27FC236}">
                <a16:creationId xmlns:a16="http://schemas.microsoft.com/office/drawing/2014/main" xmlns="" id="{76DEB59E-BB56-4A7F-AFD3-3C9123F42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4" y="365125"/>
            <a:ext cx="3447373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xmlns="" id="{D9CA2EE6-2B74-4628-A99C-EC3134C28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488" y="1825626"/>
            <a:ext cx="3447369" cy="234809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accent2"/>
                </a:solidFill>
                <a:latin typeface="+mj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2AC7F808-1C01-4AA8-889F-EDD47B79A75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1484" y="4319311"/>
            <a:ext cx="3447369" cy="164416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xmlns="" id="{1E3A510D-1DDA-4F11-B090-36395589DB1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393808" y="1825626"/>
            <a:ext cx="3447369" cy="234809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accent2"/>
                </a:solidFill>
                <a:latin typeface="+mj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EC04CD78-CDFA-420D-AA24-59D2F0A2B61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93804" y="4319311"/>
            <a:ext cx="3447369" cy="164416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xmlns="" id="{F0E697F9-EDA4-429B-87FD-485EFC64D49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441368" y="1825626"/>
            <a:ext cx="3447369" cy="234809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accent2"/>
                </a:solidFill>
                <a:latin typeface="+mj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274CE277-D126-4D28-8128-A0D7279948A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41364" y="4319311"/>
            <a:ext cx="3447369" cy="1644167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6" name="Footer Placeholder 3">
            <a:extLst>
              <a:ext uri="{FF2B5EF4-FFF2-40B4-BE49-F238E27FC236}">
                <a16:creationId xmlns:a16="http://schemas.microsoft.com/office/drawing/2014/main" xmlns="" id="{E9DA32C4-4DC8-4028-B7FA-620181B5C934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>
          <a:xfrm>
            <a:off x="943670" y="6108528"/>
            <a:ext cx="6897503" cy="365125"/>
          </a:xfrm>
        </p:spPr>
        <p:txBody>
          <a:bodyPr/>
          <a:lstStyle/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xmlns="" id="{8B54CA6D-1571-4907-BAD4-F9805E08E365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‹#›</a:t>
            </a:fld>
            <a:endParaRPr lang="en-GB" dirty="0">
              <a:solidFill>
                <a:srgbClr val="00005C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965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Column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2">
            <a:extLst>
              <a:ext uri="{FF2B5EF4-FFF2-40B4-BE49-F238E27FC236}">
                <a16:creationId xmlns:a16="http://schemas.microsoft.com/office/drawing/2014/main" xmlns="" id="{6DB36309-AF9D-4747-9462-800BCD387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6" t="9973" r="-4674" b="64616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sp>
        <p:nvSpPr>
          <p:cNvPr id="22" name="Freeform: Shape 15">
            <a:extLst>
              <a:ext uri="{FF2B5EF4-FFF2-40B4-BE49-F238E27FC236}">
                <a16:creationId xmlns:a16="http://schemas.microsoft.com/office/drawing/2014/main" xmlns="" id="{B58287B0-5D75-464C-8D32-306C2026FFA6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xmlns="" id="{D842EB91-8AEE-42B5-98D4-2C72D10C6824}"/>
              </a:ext>
            </a:extLst>
          </p:cNvPr>
          <p:cNvSpPr/>
          <p:nvPr userDrawn="1"/>
        </p:nvSpPr>
        <p:spPr>
          <a:xfrm>
            <a:off x="4096870" y="-2"/>
            <a:ext cx="4047565" cy="6858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Title 8">
            <a:extLst>
              <a:ext uri="{FF2B5EF4-FFF2-40B4-BE49-F238E27FC236}">
                <a16:creationId xmlns:a16="http://schemas.microsoft.com/office/drawing/2014/main" xmlns="" id="{76DEB59E-BB56-4A7F-AFD3-3C9123F42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4" y="365125"/>
            <a:ext cx="3447373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6EB42BA6-8948-4EF4-9A88-B871CB152B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488" y="1825626"/>
            <a:ext cx="3447369" cy="234809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accent2"/>
                </a:solidFill>
                <a:latin typeface="+mj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8FA22CC2-6BC8-41DE-8206-60D5E7F8CA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1484" y="4319311"/>
            <a:ext cx="3447369" cy="164416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xmlns="" id="{8D056DDC-081B-4313-AEA8-696F816CCF6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393808" y="1825626"/>
            <a:ext cx="3447369" cy="234809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accent2"/>
                </a:solidFill>
                <a:latin typeface="+mj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E82D11EA-F350-4622-8625-A5540526F14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93804" y="4319311"/>
            <a:ext cx="3447369" cy="164416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F2A86574-8909-4BBA-8F45-1E7A3E4833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44435" y="0"/>
            <a:ext cx="4047565" cy="6857999"/>
          </a:xfrm>
        </p:spPr>
        <p:txBody>
          <a:bodyPr rIns="90000" anchor="ctr"/>
          <a:lstStyle>
            <a:lvl1pPr algn="ctr">
              <a:defRPr/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31" name="Text Placeholder 63">
            <a:extLst>
              <a:ext uri="{FF2B5EF4-FFF2-40B4-BE49-F238E27FC236}">
                <a16:creationId xmlns:a16="http://schemas.microsoft.com/office/drawing/2014/main" xmlns="" id="{D8B85BED-FA76-4868-9383-72560646DB8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8987" y="6036217"/>
            <a:ext cx="275184" cy="503987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xmlns="" id="{58B5F73F-3065-421C-A461-C14323101FB0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>
          <a:xfrm>
            <a:off x="943670" y="6108528"/>
            <a:ext cx="6897503" cy="365125"/>
          </a:xfrm>
        </p:spPr>
        <p:txBody>
          <a:bodyPr/>
          <a:lstStyle/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xmlns="" id="{32F7129E-41E4-4DD4-885B-7ACD14FF90B8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‹#›</a:t>
            </a:fld>
            <a:endParaRPr lang="en-GB" dirty="0">
              <a:solidFill>
                <a:srgbClr val="00005C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603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4">
            <a:extLst>
              <a:ext uri="{FF2B5EF4-FFF2-40B4-BE49-F238E27FC236}">
                <a16:creationId xmlns:a16="http://schemas.microsoft.com/office/drawing/2014/main" xmlns="" id="{6202E550-CF8F-461E-B9A4-D7C1AEA4D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6" t="9973" r="-4674" b="64616"/>
          <a:stretch/>
        </p:blipFill>
        <p:spPr>
          <a:xfrm>
            <a:off x="-1" y="-1"/>
            <a:ext cx="1451430" cy="1325563"/>
          </a:xfrm>
          <a:prstGeom prst="rect">
            <a:avLst/>
          </a:prstGeom>
        </p:spPr>
      </p:pic>
      <p:sp>
        <p:nvSpPr>
          <p:cNvPr id="12" name="Freeform: Shape 15">
            <a:extLst>
              <a:ext uri="{FF2B5EF4-FFF2-40B4-BE49-F238E27FC236}">
                <a16:creationId xmlns:a16="http://schemas.microsoft.com/office/drawing/2014/main" xmlns="" id="{B23321C6-8856-4C3D-82D0-AC4D408EE228}"/>
              </a:ext>
            </a:extLst>
          </p:cNvPr>
          <p:cNvSpPr/>
          <p:nvPr userDrawn="1"/>
        </p:nvSpPr>
        <p:spPr>
          <a:xfrm>
            <a:off x="0" y="0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xmlns="" id="{D722BA86-2929-449B-B877-5CDBA8645E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1183779"/>
            <a:ext cx="10883900" cy="1624133"/>
          </a:xfrm>
        </p:spPr>
        <p:txBody>
          <a:bodyPr numCol="1" spcCol="288000"/>
          <a:lstStyle>
            <a:lvl1pPr>
              <a:defRPr/>
            </a:lvl1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xmlns="" id="{2AE01E8C-30FA-4589-A2C1-314994B8FF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2951970"/>
            <a:ext cx="10879134" cy="259158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8" name="Picture 9">
            <a:extLst>
              <a:ext uri="{FF2B5EF4-FFF2-40B4-BE49-F238E27FC236}">
                <a16:creationId xmlns:a16="http://schemas.microsoft.com/office/drawing/2014/main" xmlns="" id="{3CCDC885-F9D0-4B52-85DA-FB443745DF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xmlns="" id="{D2B9500A-2673-470E-8B13-C1BFF73466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43670" y="6108528"/>
            <a:ext cx="7219950" cy="365125"/>
          </a:xfrm>
        </p:spPr>
        <p:txBody>
          <a:bodyPr/>
          <a:lstStyle/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xmlns="" id="{902189A9-0EC1-4EF0-9E9C-15C8FA963F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‹#›</a:t>
            </a:fld>
            <a:endParaRPr lang="en-GB" dirty="0">
              <a:solidFill>
                <a:srgbClr val="00005C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7AAF6B3D-C481-4125-82EC-86304312F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374854"/>
            <a:ext cx="10883899" cy="66486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289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4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3">
            <a:extLst>
              <a:ext uri="{FF2B5EF4-FFF2-40B4-BE49-F238E27FC236}">
                <a16:creationId xmlns:a16="http://schemas.microsoft.com/office/drawing/2014/main" xmlns="" id="{08289F08-105C-4FC8-8101-18F78F94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3670" y="6108528"/>
            <a:ext cx="7219950" cy="365125"/>
          </a:xfrm>
        </p:spPr>
        <p:txBody>
          <a:bodyPr/>
          <a:lstStyle/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xmlns="" id="{19807781-72F7-482E-9A76-C09FCF22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860" y="6109073"/>
            <a:ext cx="3548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BA40CB-9C29-420E-935B-82B45E243808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xmlns="" id="{2162566F-858F-4CA3-88E4-B2F8086AFCEC}"/>
              </a:ext>
            </a:extLst>
          </p:cNvPr>
          <p:cNvGrpSpPr/>
          <p:nvPr userDrawn="1"/>
        </p:nvGrpSpPr>
        <p:grpSpPr>
          <a:xfrm>
            <a:off x="-195323" y="-411129"/>
            <a:ext cx="5094202" cy="5584590"/>
            <a:chOff x="-195323" y="-411129"/>
            <a:chExt cx="5094202" cy="5584590"/>
          </a:xfrm>
        </p:grpSpPr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xmlns="" id="{9B282470-5A5C-4CB6-9910-52B92AD57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584" b="29947"/>
            <a:stretch/>
          </p:blipFill>
          <p:spPr>
            <a:xfrm>
              <a:off x="-195323" y="-411129"/>
              <a:ext cx="4191899" cy="4804225"/>
            </a:xfrm>
            <a:prstGeom prst="rect">
              <a:avLst/>
            </a:prstGeom>
          </p:spPr>
        </p:pic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xmlns="" id="{70651A27-ECE3-4ADC-95F9-3C4E5E6ECA05}"/>
                </a:ext>
              </a:extLst>
            </p:cNvPr>
            <p:cNvSpPr/>
            <p:nvPr/>
          </p:nvSpPr>
          <p:spPr>
            <a:xfrm rot="18832811">
              <a:off x="1695614" y="1095585"/>
              <a:ext cx="3662661" cy="27438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xmlns="" id="{7AE0781B-69A6-48A0-874F-2510F83CA07E}"/>
                </a:ext>
              </a:extLst>
            </p:cNvPr>
            <p:cNvSpPr/>
            <p:nvPr/>
          </p:nvSpPr>
          <p:spPr>
            <a:xfrm rot="18832811">
              <a:off x="413332" y="3351226"/>
              <a:ext cx="2331716" cy="13127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3" name="Group 11">
            <a:extLst>
              <a:ext uri="{FF2B5EF4-FFF2-40B4-BE49-F238E27FC236}">
                <a16:creationId xmlns:a16="http://schemas.microsoft.com/office/drawing/2014/main" xmlns="" id="{CB845B4E-52A9-41E5-914E-A8F4274E754F}"/>
              </a:ext>
            </a:extLst>
          </p:cNvPr>
          <p:cNvGrpSpPr/>
          <p:nvPr userDrawn="1"/>
        </p:nvGrpSpPr>
        <p:grpSpPr>
          <a:xfrm>
            <a:off x="6664036" y="3017871"/>
            <a:ext cx="5544006" cy="3873989"/>
            <a:chOff x="6664036" y="3017871"/>
            <a:chExt cx="5544006" cy="3873989"/>
          </a:xfrm>
        </p:grpSpPr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xmlns="" id="{E6DF8902-5EF6-4F29-8106-7ABE69BA0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471" y="3232281"/>
              <a:ext cx="3498571" cy="3647309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xmlns="" id="{8A95BB71-D50A-4200-B245-5DD5339C5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14" t="3528" r="7619" b="84819"/>
            <a:stretch/>
          </p:blipFill>
          <p:spPr>
            <a:xfrm>
              <a:off x="6664036" y="6200887"/>
              <a:ext cx="1978784" cy="690973"/>
            </a:xfrm>
            <a:prstGeom prst="rect">
              <a:avLst/>
            </a:prstGeom>
          </p:spPr>
        </p:pic>
        <p:sp>
          <p:nvSpPr>
            <p:cNvPr id="26" name="Rectangle 14">
              <a:extLst>
                <a:ext uri="{FF2B5EF4-FFF2-40B4-BE49-F238E27FC236}">
                  <a16:creationId xmlns:a16="http://schemas.microsoft.com/office/drawing/2014/main" xmlns="" id="{FEAB788D-B95B-446D-AE19-C2B1427E7FE2}"/>
                </a:ext>
              </a:extLst>
            </p:cNvPr>
            <p:cNvSpPr/>
            <p:nvPr userDrawn="1"/>
          </p:nvSpPr>
          <p:spPr>
            <a:xfrm>
              <a:off x="9282545" y="3017871"/>
              <a:ext cx="1385455" cy="6904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7" name="Picture 15">
            <a:extLst>
              <a:ext uri="{FF2B5EF4-FFF2-40B4-BE49-F238E27FC236}">
                <a16:creationId xmlns:a16="http://schemas.microsoft.com/office/drawing/2014/main" xmlns="" id="{8E514103-7B95-4BA7-A35A-ED3F6B012D5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72" y="2992431"/>
            <a:ext cx="2692672" cy="8592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479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20A6-FD43-47DF-8E4A-322E56D8DF5D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7/22/2019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>
                    <a:lumMod val="65000"/>
                  </a:srgbClr>
                </a:solidFill>
              </a:rPr>
              <a:t>Confidential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FA350-B1B2-4922-9162-4CC0706D8644}" type="slidenum">
              <a:rPr lang="en-US" smtClean="0">
                <a:solidFill>
                  <a:srgbClr val="00005C"/>
                </a:solidFill>
              </a:rPr>
              <a:pPr/>
              <a:t>‹#›</a:t>
            </a:fld>
            <a:endParaRPr lang="en-US" dirty="0">
              <a:solidFill>
                <a:srgbClr val="0000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549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(Blan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7">
            <a:extLst>
              <a:ext uri="{FF2B5EF4-FFF2-40B4-BE49-F238E27FC236}">
                <a16:creationId xmlns:a16="http://schemas.microsoft.com/office/drawing/2014/main" xmlns="" id="{2B3D9D38-DAC1-4D16-B3FF-C1AD04225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40419"/>
            <a:ext cx="6243432" cy="4017582"/>
          </a:xfrm>
          <a:prstGeom prst="rect">
            <a:avLst/>
          </a:prstGeom>
        </p:spPr>
      </p:pic>
      <p:pic>
        <p:nvPicPr>
          <p:cNvPr id="9" name="Picture 28">
            <a:extLst>
              <a:ext uri="{FF2B5EF4-FFF2-40B4-BE49-F238E27FC236}">
                <a16:creationId xmlns:a16="http://schemas.microsoft.com/office/drawing/2014/main" xmlns="" id="{4C8F4B64-8865-487D-98FC-0854B270EE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5451" y="0"/>
            <a:ext cx="6426549" cy="6858001"/>
          </a:xfrm>
          <a:prstGeom prst="rect">
            <a:avLst/>
          </a:prstGeom>
        </p:spPr>
      </p:pic>
      <p:sp>
        <p:nvSpPr>
          <p:cNvPr id="10" name="Freeform: Shape 23">
            <a:extLst>
              <a:ext uri="{FF2B5EF4-FFF2-40B4-BE49-F238E27FC236}">
                <a16:creationId xmlns:a16="http://schemas.microsoft.com/office/drawing/2014/main" xmlns="" id="{8A629C16-FFF4-4CB2-A35F-96967B7469A2}"/>
              </a:ext>
            </a:extLst>
          </p:cNvPr>
          <p:cNvSpPr/>
          <p:nvPr userDrawn="1"/>
        </p:nvSpPr>
        <p:spPr>
          <a:xfrm rot="10800000">
            <a:off x="0" y="0"/>
            <a:ext cx="10429778" cy="6858000"/>
          </a:xfrm>
          <a:custGeom>
            <a:avLst/>
            <a:gdLst>
              <a:gd name="connsiteX0" fmla="*/ 10429778 w 10429778"/>
              <a:gd name="connsiteY0" fmla="*/ 6858000 h 6858000"/>
              <a:gd name="connsiteX1" fmla="*/ 0 w 10429778"/>
              <a:gd name="connsiteY1" fmla="*/ 6858000 h 6858000"/>
              <a:gd name="connsiteX2" fmla="*/ 6857997 w 10429778"/>
              <a:gd name="connsiteY2" fmla="*/ 0 h 6858000"/>
              <a:gd name="connsiteX3" fmla="*/ 10429778 w 1042977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9778" h="6858000">
                <a:moveTo>
                  <a:pt x="10429778" y="6858000"/>
                </a:moveTo>
                <a:lnTo>
                  <a:pt x="0" y="6858000"/>
                </a:lnTo>
                <a:lnTo>
                  <a:pt x="6857997" y="0"/>
                </a:lnTo>
                <a:lnTo>
                  <a:pt x="104297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xmlns="" id="{39F339D2-4511-4BE3-99C9-B1A8E9E4012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  <p:sp>
        <p:nvSpPr>
          <p:cNvPr id="13" name="Title 18">
            <a:extLst>
              <a:ext uri="{FF2B5EF4-FFF2-40B4-BE49-F238E27FC236}">
                <a16:creationId xmlns:a16="http://schemas.microsoft.com/office/drawing/2014/main" xmlns="" id="{F5DAC91A-4619-4A98-8ECE-BC690F3BD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969075"/>
            <a:ext cx="4584700" cy="1655761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chapter title here</a:t>
            </a:r>
            <a:endParaRPr lang="en-GB" dirty="0"/>
          </a:p>
        </p:txBody>
      </p:sp>
      <p:sp>
        <p:nvSpPr>
          <p:cNvPr id="14" name="Text Placeholder 43">
            <a:extLst>
              <a:ext uri="{FF2B5EF4-FFF2-40B4-BE49-F238E27FC236}">
                <a16:creationId xmlns:a16="http://schemas.microsoft.com/office/drawing/2014/main" xmlns="" id="{62A56121-8685-482F-94D6-FB982B5930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4061" y="3716401"/>
            <a:ext cx="1548000" cy="45719"/>
          </a:xfr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0160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xmlns="" id="{0115B85B-B261-4919-B0D5-2EE4360A79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0"/>
            <a:ext cx="6096000" cy="6858000"/>
          </a:xfrm>
          <a:solidFill>
            <a:schemeClr val="accent1">
              <a:alpha val="82000"/>
            </a:schemeClr>
          </a:solid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10" name="Title 18">
            <a:extLst>
              <a:ext uri="{FF2B5EF4-FFF2-40B4-BE49-F238E27FC236}">
                <a16:creationId xmlns:a16="http://schemas.microsoft.com/office/drawing/2014/main" xmlns="" id="{9EAA5EA5-C404-40DD-A80A-047E8227A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26123" y="2752354"/>
            <a:ext cx="4894391" cy="1730745"/>
          </a:xfrm>
        </p:spPr>
        <p:txBody>
          <a:bodyPr anchor="b"/>
          <a:lstStyle>
            <a:lvl1pPr>
              <a:defRPr sz="6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chapter title here</a:t>
            </a:r>
            <a:endParaRPr lang="en-GB" dirty="0"/>
          </a:p>
        </p:txBody>
      </p:sp>
      <p:sp>
        <p:nvSpPr>
          <p:cNvPr id="14" name="Text Placeholder 43">
            <a:extLst>
              <a:ext uri="{FF2B5EF4-FFF2-40B4-BE49-F238E27FC236}">
                <a16:creationId xmlns:a16="http://schemas.microsoft.com/office/drawing/2014/main" xmlns="" id="{4245AB57-DE84-4DBA-8796-42519E45FF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56761" y="4483099"/>
            <a:ext cx="1548000" cy="45719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15" name="Text Placeholder 63">
            <a:extLst>
              <a:ext uri="{FF2B5EF4-FFF2-40B4-BE49-F238E27FC236}">
                <a16:creationId xmlns:a16="http://schemas.microsoft.com/office/drawing/2014/main" xmlns="" id="{718B506F-8673-4E96-9FC6-9424C8E056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8987" y="6036217"/>
            <a:ext cx="275184" cy="503987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BC71C747-D7DE-49B4-95FB-47820D661C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" y="0"/>
            <a:ext cx="3009900" cy="2070100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xmlns="" id="{047058DF-1F86-4ED6-A4DE-88CE2290662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659"/>
            <a:ext cx="12192000" cy="6858000"/>
          </a:xfrm>
        </p:spPr>
        <p:txBody>
          <a:bodyPr lIns="972000" tIns="0" rIns="0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image,</a:t>
            </a:r>
            <a:br>
              <a:rPr lang="en-US" dirty="0"/>
            </a:br>
            <a:r>
              <a:rPr lang="en-US" dirty="0"/>
              <a:t>then right click and ‘send to back’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528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3F990467-01B4-469D-9C82-3E325A5A02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7250" y="2803525"/>
            <a:ext cx="7937500" cy="1371600"/>
          </a:xfrm>
        </p:spPr>
        <p:txBody>
          <a:bodyPr anchor="ctr"/>
          <a:lstStyle>
            <a:lvl1pPr algn="ctr">
              <a:defRPr sz="2400">
                <a:solidFill>
                  <a:schemeClr val="tx2"/>
                </a:solidFill>
              </a:defRPr>
            </a:lvl1pPr>
            <a:lvl2pPr algn="ctr">
              <a:defRPr sz="2400">
                <a:solidFill>
                  <a:schemeClr val="tx2"/>
                </a:solidFill>
              </a:defRPr>
            </a:lvl2pPr>
            <a:lvl3pPr algn="ctr">
              <a:defRPr sz="2000">
                <a:solidFill>
                  <a:schemeClr val="tx2"/>
                </a:solidFill>
              </a:defRPr>
            </a:lvl3pPr>
            <a:lvl4pPr algn="ctr">
              <a:defRPr sz="1800">
                <a:solidFill>
                  <a:schemeClr val="tx2"/>
                </a:solidFill>
              </a:defRPr>
            </a:lvl4pPr>
            <a:lvl5pPr algn="ctr"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xmlns="" id="{6F0776DA-0F77-419A-A941-55DB508538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27250" y="4175125"/>
            <a:ext cx="7937500" cy="285992"/>
          </a:xfrm>
        </p:spPr>
        <p:txBody>
          <a:bodyPr/>
          <a:lstStyle>
            <a:lvl1pPr algn="ctr">
              <a:defRPr sz="18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Enter source text here</a:t>
            </a:r>
          </a:p>
        </p:txBody>
      </p:sp>
      <p:pic>
        <p:nvPicPr>
          <p:cNvPr id="15" name="Picture 19">
            <a:extLst>
              <a:ext uri="{FF2B5EF4-FFF2-40B4-BE49-F238E27FC236}">
                <a16:creationId xmlns:a16="http://schemas.microsoft.com/office/drawing/2014/main" xmlns="" id="{3D74C59E-3F49-4C35-B549-2D71E0AC92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4222"/>
          <a:stretch/>
        </p:blipFill>
        <p:spPr>
          <a:xfrm>
            <a:off x="0" y="0"/>
            <a:ext cx="5497277" cy="4746602"/>
          </a:xfrm>
          <a:custGeom>
            <a:avLst/>
            <a:gdLst>
              <a:gd name="connsiteX0" fmla="*/ 0 w 5497277"/>
              <a:gd name="connsiteY0" fmla="*/ 0 h 4746602"/>
              <a:gd name="connsiteX1" fmla="*/ 5497277 w 5497277"/>
              <a:gd name="connsiteY1" fmla="*/ 0 h 4746602"/>
              <a:gd name="connsiteX2" fmla="*/ 0 w 5497277"/>
              <a:gd name="connsiteY2" fmla="*/ 4746602 h 474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97277" h="4746602">
                <a:moveTo>
                  <a:pt x="0" y="0"/>
                </a:moveTo>
                <a:lnTo>
                  <a:pt x="5497277" y="0"/>
                </a:lnTo>
                <a:lnTo>
                  <a:pt x="0" y="4746602"/>
                </a:lnTo>
                <a:close/>
              </a:path>
            </a:pathLst>
          </a:custGeom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xmlns="" id="{22F3DFC8-F16E-4101-AF68-4DD88DE51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6594" b="-17080"/>
          <a:stretch/>
        </p:blipFill>
        <p:spPr>
          <a:xfrm>
            <a:off x="0" y="0"/>
            <a:ext cx="2866554" cy="2915574"/>
          </a:xfrm>
          <a:prstGeom prst="rect">
            <a:avLst/>
          </a:prstGeom>
        </p:spPr>
      </p:pic>
      <p:grpSp>
        <p:nvGrpSpPr>
          <p:cNvPr id="18" name="Group 29">
            <a:extLst>
              <a:ext uri="{FF2B5EF4-FFF2-40B4-BE49-F238E27FC236}">
                <a16:creationId xmlns:a16="http://schemas.microsoft.com/office/drawing/2014/main" xmlns="" id="{5EC307CB-E6D3-49AB-90BF-726C686C2DE3}"/>
              </a:ext>
            </a:extLst>
          </p:cNvPr>
          <p:cNvGrpSpPr/>
          <p:nvPr userDrawn="1"/>
        </p:nvGrpSpPr>
        <p:grpSpPr>
          <a:xfrm>
            <a:off x="8099983" y="1971816"/>
            <a:ext cx="4092017" cy="4886183"/>
            <a:chOff x="8099984" y="1971816"/>
            <a:chExt cx="4092017" cy="4886183"/>
          </a:xfrm>
        </p:grpSpPr>
        <p:pic>
          <p:nvPicPr>
            <p:cNvPr id="23" name="Picture 28">
              <a:extLst>
                <a:ext uri="{FF2B5EF4-FFF2-40B4-BE49-F238E27FC236}">
                  <a16:creationId xmlns:a16="http://schemas.microsoft.com/office/drawing/2014/main" xmlns="" id="{EFCB6613-2E9D-47CC-9596-3DDB66C60C9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60958" y="4327203"/>
              <a:ext cx="2931042" cy="2530796"/>
            </a:xfrm>
            <a:custGeom>
              <a:avLst/>
              <a:gdLst>
                <a:gd name="connsiteX0" fmla="*/ 2931042 w 2931042"/>
                <a:gd name="connsiteY0" fmla="*/ 0 h 2530796"/>
                <a:gd name="connsiteX1" fmla="*/ 2931042 w 2931042"/>
                <a:gd name="connsiteY1" fmla="*/ 2530796 h 2530796"/>
                <a:gd name="connsiteX2" fmla="*/ 0 w 2931042"/>
                <a:gd name="connsiteY2" fmla="*/ 2530796 h 253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31042" h="2530796">
                  <a:moveTo>
                    <a:pt x="2931042" y="0"/>
                  </a:moveTo>
                  <a:lnTo>
                    <a:pt x="2931042" y="2530796"/>
                  </a:lnTo>
                  <a:lnTo>
                    <a:pt x="0" y="2530796"/>
                  </a:lnTo>
                  <a:close/>
                </a:path>
              </a:pathLst>
            </a:custGeom>
          </p:spPr>
        </p:pic>
        <p:pic>
          <p:nvPicPr>
            <p:cNvPr id="24" name="Picture 26">
              <a:extLst>
                <a:ext uri="{FF2B5EF4-FFF2-40B4-BE49-F238E27FC236}">
                  <a16:creationId xmlns:a16="http://schemas.microsoft.com/office/drawing/2014/main" xmlns="" id="{606D6CB4-3395-4B2F-8723-47CE4AB9D6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922"/>
            <a:stretch/>
          </p:blipFill>
          <p:spPr>
            <a:xfrm>
              <a:off x="8099984" y="1971816"/>
              <a:ext cx="4092017" cy="4856608"/>
            </a:xfrm>
            <a:custGeom>
              <a:avLst/>
              <a:gdLst>
                <a:gd name="connsiteX0" fmla="*/ 4092017 w 4092017"/>
                <a:gd name="connsiteY0" fmla="*/ 0 h 4856608"/>
                <a:gd name="connsiteX1" fmla="*/ 4092017 w 4092017"/>
                <a:gd name="connsiteY1" fmla="*/ 2507269 h 4856608"/>
                <a:gd name="connsiteX2" fmla="*/ 1371130 w 4092017"/>
                <a:gd name="connsiteY2" fmla="*/ 4856608 h 4856608"/>
                <a:gd name="connsiteX3" fmla="*/ 0 w 4092017"/>
                <a:gd name="connsiteY3" fmla="*/ 4856608 h 4856608"/>
                <a:gd name="connsiteX4" fmla="*/ 0 w 4092017"/>
                <a:gd name="connsiteY4" fmla="*/ 3533236 h 485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2017" h="4856608">
                  <a:moveTo>
                    <a:pt x="4092017" y="0"/>
                  </a:moveTo>
                  <a:lnTo>
                    <a:pt x="4092017" y="2507269"/>
                  </a:lnTo>
                  <a:lnTo>
                    <a:pt x="1371130" y="4856608"/>
                  </a:lnTo>
                  <a:lnTo>
                    <a:pt x="0" y="4856608"/>
                  </a:lnTo>
                  <a:lnTo>
                    <a:pt x="0" y="3533236"/>
                  </a:lnTo>
                  <a:close/>
                </a:path>
              </a:pathLst>
            </a:custGeom>
          </p:spPr>
        </p:pic>
      </p:grpSp>
      <p:pic>
        <p:nvPicPr>
          <p:cNvPr id="25" name="Picture 20">
            <a:extLst>
              <a:ext uri="{FF2B5EF4-FFF2-40B4-BE49-F238E27FC236}">
                <a16:creationId xmlns:a16="http://schemas.microsoft.com/office/drawing/2014/main" xmlns="" id="{45125603-85E9-488B-8406-295852A5132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8987" y="6036217"/>
            <a:ext cx="275184" cy="503987"/>
          </a:xfrm>
          <a:prstGeom prst="rect">
            <a:avLst/>
          </a:prstGeom>
        </p:spPr>
      </p:pic>
      <p:sp>
        <p:nvSpPr>
          <p:cNvPr id="26" name="Footer Placeholder 18">
            <a:extLst>
              <a:ext uri="{FF2B5EF4-FFF2-40B4-BE49-F238E27FC236}">
                <a16:creationId xmlns:a16="http://schemas.microsoft.com/office/drawing/2014/main" xmlns="" id="{AC7D31D9-680E-49FC-BD42-17EBDF248DA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943670" y="6108528"/>
            <a:ext cx="7219950" cy="365125"/>
          </a:xfrm>
        </p:spPr>
        <p:txBody>
          <a:bodyPr/>
          <a:lstStyle>
            <a:lvl1pPr>
              <a:defRPr>
                <a:solidFill>
                  <a:schemeClr val="tx2">
                    <a:lumMod val="6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8" name="Slide Number Placeholder 21">
            <a:extLst>
              <a:ext uri="{FF2B5EF4-FFF2-40B4-BE49-F238E27FC236}">
                <a16:creationId xmlns:a16="http://schemas.microsoft.com/office/drawing/2014/main" xmlns="" id="{338B4357-F272-45DF-AF8E-73211985F1D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88860" y="6109073"/>
            <a:ext cx="35481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077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arge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9">
            <a:extLst>
              <a:ext uri="{FF2B5EF4-FFF2-40B4-BE49-F238E27FC236}">
                <a16:creationId xmlns:a16="http://schemas.microsoft.com/office/drawing/2014/main" xmlns="" id="{70126F46-C2F0-4687-88CB-3CE7F9CD39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557"/>
            <a:ext cx="1346199" cy="1528872"/>
          </a:xfrm>
          <a:prstGeom prst="rect">
            <a:avLst/>
          </a:prstGeom>
        </p:spPr>
      </p:pic>
      <p:sp>
        <p:nvSpPr>
          <p:cNvPr id="14" name="Freeform: Shape 33">
            <a:extLst>
              <a:ext uri="{FF2B5EF4-FFF2-40B4-BE49-F238E27FC236}">
                <a16:creationId xmlns:a16="http://schemas.microsoft.com/office/drawing/2014/main" xmlns="" id="{A44612DB-EF17-4977-A9AC-DE4011A3228D}"/>
              </a:ext>
            </a:extLst>
          </p:cNvPr>
          <p:cNvSpPr/>
          <p:nvPr userDrawn="1"/>
        </p:nvSpPr>
        <p:spPr>
          <a:xfrm>
            <a:off x="278789" y="110768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Picture Placeholder 21">
            <a:extLst>
              <a:ext uri="{FF2B5EF4-FFF2-40B4-BE49-F238E27FC236}">
                <a16:creationId xmlns:a16="http://schemas.microsoft.com/office/drawing/2014/main" xmlns="" id="{39B68EA7-AD06-4CDD-AD28-B2D5B20AF9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63752" y="0"/>
            <a:ext cx="10428248" cy="6858000"/>
          </a:xfrm>
          <a:custGeom>
            <a:avLst/>
            <a:gdLst>
              <a:gd name="connsiteX0" fmla="*/ 6857997 w 10428248"/>
              <a:gd name="connsiteY0" fmla="*/ 0 h 6858000"/>
              <a:gd name="connsiteX1" fmla="*/ 10428248 w 10428248"/>
              <a:gd name="connsiteY1" fmla="*/ 0 h 6858000"/>
              <a:gd name="connsiteX2" fmla="*/ 10428248 w 10428248"/>
              <a:gd name="connsiteY2" fmla="*/ 6858000 h 6858000"/>
              <a:gd name="connsiteX3" fmla="*/ 0 w 1042824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8248" h="6858000">
                <a:moveTo>
                  <a:pt x="6857997" y="0"/>
                </a:moveTo>
                <a:lnTo>
                  <a:pt x="10428248" y="0"/>
                </a:lnTo>
                <a:lnTo>
                  <a:pt x="1042824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7" name="Title 8">
            <a:extLst>
              <a:ext uri="{FF2B5EF4-FFF2-40B4-BE49-F238E27FC236}">
                <a16:creationId xmlns:a16="http://schemas.microsoft.com/office/drawing/2014/main" xmlns="" id="{76DEB59E-BB56-4A7F-AFD3-3C9123F42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365125"/>
            <a:ext cx="654049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xmlns="" id="{D9CA2EE6-2B74-4628-A99C-EC3134C28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1825626"/>
            <a:ext cx="2974216" cy="175246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Text Placeholder 63">
            <a:extLst>
              <a:ext uri="{FF2B5EF4-FFF2-40B4-BE49-F238E27FC236}">
                <a16:creationId xmlns:a16="http://schemas.microsoft.com/office/drawing/2014/main" xmlns="" id="{285E6287-DB48-4BD2-BAE1-A9D7D5CC8E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8987" y="6036217"/>
            <a:ext cx="275184" cy="503987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DA597739-34E8-47FA-9652-527496BED35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9273" y="3713025"/>
            <a:ext cx="2979605" cy="1345991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xmlns="" id="{C959E965-E2F9-487A-BA60-BA49ACFBE4ED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943670" y="6108528"/>
            <a:ext cx="721995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xmlns="" id="{A153C4D7-B87C-40D3-AF68-14A0D9BD016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248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ma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3">
            <a:extLst>
              <a:ext uri="{FF2B5EF4-FFF2-40B4-BE49-F238E27FC236}">
                <a16:creationId xmlns:a16="http://schemas.microsoft.com/office/drawing/2014/main" xmlns="" id="{D6B1A236-88FB-2648-9585-D188434B03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557"/>
            <a:ext cx="1346199" cy="1528872"/>
          </a:xfrm>
          <a:prstGeom prst="rect">
            <a:avLst/>
          </a:prstGeom>
        </p:spPr>
      </p:pic>
      <p:sp>
        <p:nvSpPr>
          <p:cNvPr id="13" name="Freeform: Shape 33">
            <a:extLst>
              <a:ext uri="{FF2B5EF4-FFF2-40B4-BE49-F238E27FC236}">
                <a16:creationId xmlns:a16="http://schemas.microsoft.com/office/drawing/2014/main" xmlns="" id="{BA8AFC1C-7B4F-3C46-8D9C-3478FD18B6BF}"/>
              </a:ext>
            </a:extLst>
          </p:cNvPr>
          <p:cNvSpPr/>
          <p:nvPr userDrawn="1"/>
        </p:nvSpPr>
        <p:spPr>
          <a:xfrm>
            <a:off x="278789" y="110768"/>
            <a:ext cx="4274856" cy="4576566"/>
          </a:xfrm>
          <a:custGeom>
            <a:avLst/>
            <a:gdLst>
              <a:gd name="connsiteX0" fmla="*/ 1244674 w 4274856"/>
              <a:gd name="connsiteY0" fmla="*/ 0 h 4576566"/>
              <a:gd name="connsiteX1" fmla="*/ 4274856 w 4274856"/>
              <a:gd name="connsiteY1" fmla="*/ 0 h 4576566"/>
              <a:gd name="connsiteX2" fmla="*/ 4274856 w 4274856"/>
              <a:gd name="connsiteY2" fmla="*/ 4576566 h 4576566"/>
              <a:gd name="connsiteX3" fmla="*/ 0 w 4274856"/>
              <a:gd name="connsiteY3" fmla="*/ 4576566 h 4576566"/>
              <a:gd name="connsiteX4" fmla="*/ 0 w 4274856"/>
              <a:gd name="connsiteY4" fmla="*/ 1244675 h 45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856" h="4576566">
                <a:moveTo>
                  <a:pt x="1244674" y="0"/>
                </a:moveTo>
                <a:lnTo>
                  <a:pt x="4274856" y="0"/>
                </a:lnTo>
                <a:lnTo>
                  <a:pt x="4274856" y="4576566"/>
                </a:lnTo>
                <a:lnTo>
                  <a:pt x="0" y="4576566"/>
                </a:lnTo>
                <a:lnTo>
                  <a:pt x="0" y="1244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xmlns="" id="{600B3A6A-9F71-4745-B6CC-C2B30FA2C61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985110" y="0"/>
            <a:ext cx="8206891" cy="6857999"/>
          </a:xfrm>
          <a:custGeom>
            <a:avLst/>
            <a:gdLst>
              <a:gd name="connsiteX0" fmla="*/ 6857994 w 8206891"/>
              <a:gd name="connsiteY0" fmla="*/ 0 h 6857999"/>
              <a:gd name="connsiteX1" fmla="*/ 8206891 w 8206891"/>
              <a:gd name="connsiteY1" fmla="*/ 0 h 6857999"/>
              <a:gd name="connsiteX2" fmla="*/ 8206891 w 8206891"/>
              <a:gd name="connsiteY2" fmla="*/ 6857999 h 6857999"/>
              <a:gd name="connsiteX3" fmla="*/ 0 w 8206891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6891" h="6857999">
                <a:moveTo>
                  <a:pt x="6857994" y="0"/>
                </a:moveTo>
                <a:lnTo>
                  <a:pt x="8206891" y="0"/>
                </a:lnTo>
                <a:lnTo>
                  <a:pt x="8206891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rIns="792000" anchor="ctr">
            <a:no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xmlns="" id="{76DEB59E-BB56-4A7F-AFD3-3C9123F42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365125"/>
            <a:ext cx="65405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</a:t>
            </a:r>
            <a:endParaRPr lang="en-GB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xmlns="" id="{D9CA2EE6-2B74-4628-A99C-EC3134C28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1825625"/>
            <a:ext cx="6540500" cy="17822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Text Placeholder 63">
            <a:extLst>
              <a:ext uri="{FF2B5EF4-FFF2-40B4-BE49-F238E27FC236}">
                <a16:creationId xmlns:a16="http://schemas.microsoft.com/office/drawing/2014/main" xmlns="" id="{285E6287-DB48-4BD2-BAE1-A9D7D5CC8E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8987" y="6036217"/>
            <a:ext cx="275184" cy="503987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7CC5D449-2551-4B3F-82B1-9618C88AAC4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9900" y="3713025"/>
            <a:ext cx="5170760" cy="137580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xmlns="" id="{DD404615-6CA6-4B7B-B721-D3E7DC4E42D8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943670" y="6108528"/>
            <a:ext cx="721995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xmlns="" id="{F398756B-560B-4E63-96C0-8E681E121024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187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tags" Target="../tags/tag29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5F919DF-9102-4DE5-9DCC-4ADE11AF4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4" y="365125"/>
            <a:ext cx="1088231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F6C962-BB04-4CEB-8F0B-178FF2886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4" y="1860129"/>
            <a:ext cx="7681916" cy="35016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CDD14D8-D624-43C2-9F2B-DE7D582DA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3450" y="5552596"/>
            <a:ext cx="310991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899159-0DED-4954-A8C9-E096013831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3670" y="6108528"/>
            <a:ext cx="7219950" cy="365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CAF6DD8-524F-4E4C-9DE5-1A9AFD0BE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8860" y="6109073"/>
            <a:ext cx="354810" cy="365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200">
                <a:solidFill>
                  <a:schemeClr val="accent1"/>
                </a:solidFill>
              </a:defRPr>
            </a:lvl1pPr>
          </a:lstStyle>
          <a:p>
            <a:fld id="{8EBA40CB-9C29-420E-935B-82B45E243808}" type="slidenum">
              <a:rPr lang="en-GB" smtClean="0"/>
              <a:pPr/>
              <a:t>‹#›</a:t>
            </a:fld>
            <a:endParaRPr lang="en-GB" dirty="0"/>
          </a:p>
        </p:txBody>
      </p:sp>
    </p:spTree>
    <p:custDataLst>
      <p:tags r:id="rId30"/>
    </p:custDataLst>
    <p:extLst>
      <p:ext uri="{BB962C8B-B14F-4D97-AF65-F5344CB8AC3E}">
        <p14:creationId xmlns:p14="http://schemas.microsoft.com/office/powerpoint/2010/main" val="3218370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6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713" r:id="rId27"/>
    <p:sldLayoutId id="2147483715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None/>
        <a:defRPr sz="20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1714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266700" indent="-18097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447675" indent="-18097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5F919DF-9102-4DE5-9DCC-4ADE11AF4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4" y="365125"/>
            <a:ext cx="1088231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F6C962-BB04-4CEB-8F0B-178FF2886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4" y="1860129"/>
            <a:ext cx="7681916" cy="35016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CDD14D8-D624-43C2-9F2B-DE7D582DA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3450" y="5552596"/>
            <a:ext cx="310991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899159-0DED-4954-A8C9-E096013831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3670" y="6108528"/>
            <a:ext cx="7219950" cy="365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CAF6DD8-524F-4E4C-9DE5-1A9AFD0BE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8860" y="6109073"/>
            <a:ext cx="354810" cy="365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200">
                <a:solidFill>
                  <a:schemeClr val="accent1"/>
                </a:solidFill>
              </a:defRPr>
            </a:lvl1pPr>
          </a:lstStyle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‹#›</a:t>
            </a:fld>
            <a:endParaRPr lang="en-GB" dirty="0">
              <a:solidFill>
                <a:srgbClr val="00005C"/>
              </a:solidFill>
            </a:endParaRPr>
          </a:p>
        </p:txBody>
      </p:sp>
    </p:spTree>
    <p:custDataLst>
      <p:tags r:id="rId23"/>
    </p:custDataLst>
    <p:extLst>
      <p:ext uri="{BB962C8B-B14F-4D97-AF65-F5344CB8AC3E}">
        <p14:creationId xmlns:p14="http://schemas.microsoft.com/office/powerpoint/2010/main" val="281946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None/>
        <a:defRPr sz="20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1714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266700" indent="-18097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447675" indent="-18097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7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24.png"/><Relationship Id="rId5" Type="http://schemas.openxmlformats.org/officeDocument/2006/relationships/image" Target="../media/image123.jpe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4.gif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4.gif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jpe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jpeg"/><Relationship Id="rId18" Type="http://schemas.openxmlformats.org/officeDocument/2006/relationships/image" Target="../media/image68.png"/><Relationship Id="rId26" Type="http://schemas.microsoft.com/office/2007/relationships/hdphoto" Target="../media/hdphoto1.wdp"/><Relationship Id="rId39" Type="http://schemas.openxmlformats.org/officeDocument/2006/relationships/image" Target="../media/image87.png"/><Relationship Id="rId21" Type="http://schemas.openxmlformats.org/officeDocument/2006/relationships/image" Target="../media/image71.jpeg"/><Relationship Id="rId34" Type="http://schemas.openxmlformats.org/officeDocument/2006/relationships/image" Target="../media/image82.jpeg"/><Relationship Id="rId7" Type="http://schemas.openxmlformats.org/officeDocument/2006/relationships/image" Target="../media/image57.jpe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33" Type="http://schemas.openxmlformats.org/officeDocument/2006/relationships/image" Target="../media/image81.png"/><Relationship Id="rId38" Type="http://schemas.openxmlformats.org/officeDocument/2006/relationships/image" Target="../media/image8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6.png"/><Relationship Id="rId11" Type="http://schemas.openxmlformats.org/officeDocument/2006/relationships/image" Target="../media/image61.jpeg"/><Relationship Id="rId24" Type="http://schemas.openxmlformats.org/officeDocument/2006/relationships/image" Target="../media/image74.png"/><Relationship Id="rId32" Type="http://schemas.openxmlformats.org/officeDocument/2006/relationships/image" Target="../media/image80.png"/><Relationship Id="rId37" Type="http://schemas.openxmlformats.org/officeDocument/2006/relationships/image" Target="../media/image85.png"/><Relationship Id="rId5" Type="http://schemas.openxmlformats.org/officeDocument/2006/relationships/image" Target="../media/image43.jpeg"/><Relationship Id="rId15" Type="http://schemas.openxmlformats.org/officeDocument/2006/relationships/image" Target="../media/image65.jpeg"/><Relationship Id="rId23" Type="http://schemas.openxmlformats.org/officeDocument/2006/relationships/image" Target="../media/image73.png"/><Relationship Id="rId28" Type="http://schemas.openxmlformats.org/officeDocument/2006/relationships/image" Target="../media/image77.png"/><Relationship Id="rId36" Type="http://schemas.openxmlformats.org/officeDocument/2006/relationships/image" Target="../media/image84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31" Type="http://schemas.openxmlformats.org/officeDocument/2006/relationships/image" Target="../media/image79.png"/><Relationship Id="rId4" Type="http://schemas.openxmlformats.org/officeDocument/2006/relationships/image" Target="../media/image55.jpe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6.png"/><Relationship Id="rId30" Type="http://schemas.openxmlformats.org/officeDocument/2006/relationships/hyperlink" Target="https://www.google.com/url?sa=i&amp;rct=j&amp;q=&amp;esrc=s&amp;source=images&amp;cd=&amp;cad=rja&amp;uact=8&amp;ved=2ahUKEwiJqqSNj5PaAhWHPN8KHdzZCTAQjRx6BAgAEAU&amp;url=https://www.wthr.com/article/volkswagen-announces-layoffs-as-part-of-larger-restructuring&amp;psig=AOvVaw1ryLeS_i5xJ4DIOG0jvVdU&amp;ust=1522467366970767" TargetMode="External"/><Relationship Id="rId35" Type="http://schemas.openxmlformats.org/officeDocument/2006/relationships/image" Target="../media/image83.jpeg"/><Relationship Id="rId8" Type="http://schemas.openxmlformats.org/officeDocument/2006/relationships/image" Target="../media/image58.png"/><Relationship Id="rId3" Type="http://schemas.openxmlformats.org/officeDocument/2006/relationships/image" Target="../media/image4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jpe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1126144-0158-40FF-A59A-CB190E4C61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xmlns="" id="{5094FDBD-D78A-4062-8D31-5D8ABA856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9900" y="2120568"/>
            <a:ext cx="4803140" cy="1020285"/>
          </a:xfrm>
        </p:spPr>
        <p:txBody>
          <a:bodyPr/>
          <a:lstStyle/>
          <a:p>
            <a:r>
              <a:rPr lang="en-US" dirty="0" err="1" smtClean="0"/>
              <a:t>DMExpress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3AA2464-EF1F-40D2-857B-9D2FE357D1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ED4E43A-A861-40F8-907C-F9F49F9D88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 smtClean="0">
                <a:latin typeface="고도 B" panose="02000503000000020004" pitchFamily="2" charset="-127"/>
                <a:ea typeface="고도 B" panose="02000503000000020004" pitchFamily="2" charset="-127"/>
              </a:rPr>
              <a:t>한국비지네스써비스</a:t>
            </a: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en-US" altLang="ko-KR" dirty="0" err="1" smtClean="0">
                <a:latin typeface="고도 B" panose="02000503000000020004" pitchFamily="2" charset="-127"/>
                <a:ea typeface="고도 B" panose="02000503000000020004" pitchFamily="2" charset="-127"/>
              </a:rPr>
              <a:t>Syncsort</a:t>
            </a:r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팀</a:t>
            </a:r>
            <a:endParaRPr 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4746B52-BC0D-46A7-8FA7-231B4D1E8B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July </a:t>
            </a:r>
            <a:r>
              <a:rPr lang="en-US" dirty="0"/>
              <a:t>2019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D298F845-FD2A-4B0F-A46B-E405C6A480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162594" y="36576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18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7166" b="27166"/>
          <a:stretch/>
        </p:blipFill>
        <p:spPr>
          <a:xfrm>
            <a:off x="0" y="1254124"/>
            <a:ext cx="12191999" cy="4673147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>
            <a:off x="0" y="1254125"/>
            <a:ext cx="4203464" cy="4673146"/>
          </a:xfrm>
          <a:prstGeom prst="homePlate">
            <a:avLst>
              <a:gd name="adj" fmla="val 8534"/>
            </a:avLst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2000" dirty="0">
              <a:latin typeface="+mj-lt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xmlns="" id="{180C5DE0-4A41-4FFF-9D91-997E63FD38CA}"/>
              </a:ext>
            </a:extLst>
          </p:cNvPr>
          <p:cNvSpPr/>
          <p:nvPr/>
        </p:nvSpPr>
        <p:spPr>
          <a:xfrm>
            <a:off x="-1" y="1252251"/>
            <a:ext cx="12192000" cy="4675020"/>
          </a:xfrm>
          <a:custGeom>
            <a:avLst/>
            <a:gdLst>
              <a:gd name="connsiteX0" fmla="*/ 0 w 12192000"/>
              <a:gd name="connsiteY0" fmla="*/ 0 h 4675020"/>
              <a:gd name="connsiteX1" fmla="*/ 12192000 w 12192000"/>
              <a:gd name="connsiteY1" fmla="*/ 0 h 4675020"/>
              <a:gd name="connsiteX2" fmla="*/ 12192000 w 12192000"/>
              <a:gd name="connsiteY2" fmla="*/ 4675020 h 4675020"/>
              <a:gd name="connsiteX3" fmla="*/ 5785655 w 12192000"/>
              <a:gd name="connsiteY3" fmla="*/ 4675020 h 4675020"/>
              <a:gd name="connsiteX4" fmla="*/ 6095999 w 12192000"/>
              <a:gd name="connsiteY4" fmla="*/ 2338447 h 4675020"/>
              <a:gd name="connsiteX5" fmla="*/ 5785655 w 12192000"/>
              <a:gd name="connsiteY5" fmla="*/ 1874 h 4675020"/>
              <a:gd name="connsiteX6" fmla="*/ 0 w 12192000"/>
              <a:gd name="connsiteY6" fmla="*/ 1874 h 467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675020">
                <a:moveTo>
                  <a:pt x="0" y="0"/>
                </a:moveTo>
                <a:lnTo>
                  <a:pt x="12192000" y="0"/>
                </a:lnTo>
                <a:lnTo>
                  <a:pt x="12192000" y="4675020"/>
                </a:lnTo>
                <a:lnTo>
                  <a:pt x="5785655" y="4675020"/>
                </a:lnTo>
                <a:lnTo>
                  <a:pt x="6095999" y="2338447"/>
                </a:lnTo>
                <a:lnTo>
                  <a:pt x="5785655" y="1874"/>
                </a:lnTo>
                <a:lnTo>
                  <a:pt x="0" y="1874"/>
                </a:lnTo>
                <a:close/>
              </a:path>
            </a:pathLst>
          </a:custGeom>
          <a:solidFill>
            <a:srgbClr val="51C923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+mj-lt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xmlns="" id="{64DB3222-1B7D-44D5-878F-9474F1C19B97}"/>
              </a:ext>
            </a:extLst>
          </p:cNvPr>
          <p:cNvSpPr/>
          <p:nvPr/>
        </p:nvSpPr>
        <p:spPr>
          <a:xfrm>
            <a:off x="3835563" y="1254124"/>
            <a:ext cx="4520874" cy="4673146"/>
          </a:xfrm>
          <a:prstGeom prst="chevron">
            <a:avLst>
              <a:gd name="adj" fmla="val 8191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FDFBB51-245D-4349-97AE-2523B718A5C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9901" y="374854"/>
            <a:ext cx="11722098" cy="664868"/>
          </a:xfrm>
        </p:spPr>
        <p:txBody>
          <a:bodyPr/>
          <a:lstStyle/>
          <a:p>
            <a:r>
              <a:rPr lang="ko-KR" altLang="en-US" sz="40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장점</a:t>
            </a:r>
            <a:endParaRPr lang="en-US" sz="4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xmlns="" id="{A952019E-41B8-4766-A016-253E87504C3A}"/>
              </a:ext>
            </a:extLst>
          </p:cNvPr>
          <p:cNvSpPr txBox="1">
            <a:spLocks/>
          </p:cNvSpPr>
          <p:nvPr/>
        </p:nvSpPr>
        <p:spPr>
          <a:xfrm>
            <a:off x="4566872" y="4203443"/>
            <a:ext cx="3058256" cy="134311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26670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44767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ETL World 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세계 신기록</a:t>
            </a:r>
            <a:endParaRPr lang="en-US" altLang="ko-KR" sz="160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Sort 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엔진을 탑재한 </a:t>
            </a:r>
            <a:r>
              <a:rPr lang="en-US" altLang="ko-KR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ETL 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솔루션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Sort, Join 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분야 특허 기술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xmlns="" id="{00B25DF3-1176-4E23-95DA-F1A20529F540}"/>
              </a:ext>
            </a:extLst>
          </p:cNvPr>
          <p:cNvSpPr txBox="1">
            <a:spLocks/>
          </p:cNvSpPr>
          <p:nvPr/>
        </p:nvSpPr>
        <p:spPr>
          <a:xfrm>
            <a:off x="520977" y="4203443"/>
            <a:ext cx="3286869" cy="11746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26670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44767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쉽게 배우고 적용 가능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No Coding, No Tuning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Design Once, Deploy Anywhere</a:t>
            </a:r>
            <a:endParaRPr lang="en-US" sz="160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A4DA970-BDF4-4974-8BB6-B564A372B122}"/>
              </a:ext>
            </a:extLst>
          </p:cNvPr>
          <p:cNvSpPr txBox="1"/>
          <p:nvPr/>
        </p:nvSpPr>
        <p:spPr>
          <a:xfrm>
            <a:off x="658284" y="1842467"/>
            <a:ext cx="2780976" cy="502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800" b="1" dirty="0" smtClean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Easy of Use</a:t>
            </a:r>
            <a:endParaRPr lang="en-US" sz="2800" b="1" dirty="0">
              <a:solidFill>
                <a:schemeClr val="bg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94C1293-5804-4511-BBB0-2A0CA71203DA}"/>
              </a:ext>
            </a:extLst>
          </p:cNvPr>
          <p:cNvSpPr txBox="1"/>
          <p:nvPr/>
        </p:nvSpPr>
        <p:spPr>
          <a:xfrm>
            <a:off x="4705512" y="1842467"/>
            <a:ext cx="2919616" cy="502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800" b="1" dirty="0" smtClean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High Performance</a:t>
            </a:r>
            <a:endParaRPr lang="en-US" sz="2800" b="1" dirty="0">
              <a:solidFill>
                <a:schemeClr val="bg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xmlns="" id="{95C088E1-DEF7-439C-80D1-7F9E183E02DA}"/>
              </a:ext>
            </a:extLst>
          </p:cNvPr>
          <p:cNvSpPr txBox="1">
            <a:spLocks/>
          </p:cNvSpPr>
          <p:nvPr/>
        </p:nvSpPr>
        <p:spPr>
          <a:xfrm>
            <a:off x="8719845" y="4203443"/>
            <a:ext cx="3131260" cy="134311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26670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44767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 이상 성능 관련 솔루션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국 이상</a:t>
            </a:r>
            <a:r>
              <a:rPr lang="en-US" altLang="ko-KR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고객 사 </a:t>
            </a:r>
            <a:r>
              <a:rPr lang="en-US" altLang="ko-KR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7,000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이상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Fortune 100 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84% 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</a:t>
            </a:r>
            <a:endParaRPr lang="en-US" sz="160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5" name="Picture Placeholder 26">
            <a:extLst>
              <a:ext uri="{FF2B5EF4-FFF2-40B4-BE49-F238E27FC236}">
                <a16:creationId xmlns:a16="http://schemas.microsoft.com/office/drawing/2014/main" xmlns="" id="{7FB790F8-42EC-4B30-8BB0-46981A265E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420" y="2204568"/>
            <a:ext cx="1959824" cy="19598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3F4C29C-8C4A-4A1A-A1E7-9AD00947009F}"/>
              </a:ext>
            </a:extLst>
          </p:cNvPr>
          <p:cNvSpPr txBox="1"/>
          <p:nvPr/>
        </p:nvSpPr>
        <p:spPr>
          <a:xfrm>
            <a:off x="8779844" y="1842467"/>
            <a:ext cx="2780976" cy="502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800" b="1" dirty="0" smtClean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Reliability</a:t>
            </a:r>
            <a:endParaRPr lang="en-US" sz="2800" b="1" dirty="0">
              <a:solidFill>
                <a:schemeClr val="bg1"/>
              </a:solidFill>
              <a:latin typeface="+mj-lt"/>
              <a:cs typeface="Calibri Light" panose="020F0302020204030204" pitchFamily="34" charset="0"/>
            </a:endParaRPr>
          </a:p>
        </p:txBody>
      </p:sp>
      <p:pic>
        <p:nvPicPr>
          <p:cNvPr id="18" name="Picture Placeholder 26">
            <a:extLst>
              <a:ext uri="{FF2B5EF4-FFF2-40B4-BE49-F238E27FC236}">
                <a16:creationId xmlns:a16="http://schemas.microsoft.com/office/drawing/2014/main" xmlns="" id="{82B0E95D-A433-473D-9F73-E6A41FD57BE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41" b="6441"/>
          <a:stretch>
            <a:fillRect/>
          </a:stretch>
        </p:blipFill>
        <p:spPr>
          <a:xfrm>
            <a:off x="5080432" y="2293651"/>
            <a:ext cx="2044673" cy="1781658"/>
          </a:xfrm>
          <a:prstGeom prst="rect">
            <a:avLst/>
          </a:prstGeom>
        </p:spPr>
      </p:pic>
      <p:pic>
        <p:nvPicPr>
          <p:cNvPr id="20" name="Picture Placeholder 30">
            <a:extLst>
              <a:ext uri="{FF2B5EF4-FFF2-40B4-BE49-F238E27FC236}">
                <a16:creationId xmlns:a16="http://schemas.microsoft.com/office/drawing/2014/main" xmlns="" id="{AE55E168-CE41-468A-96AC-CF1F1E6191A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6594" b="6594"/>
          <a:stretch>
            <a:fillRect/>
          </a:stretch>
        </p:blipFill>
        <p:spPr>
          <a:xfrm>
            <a:off x="1021692" y="2313154"/>
            <a:ext cx="2054160" cy="17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2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11</a:t>
            </a:fld>
            <a:endParaRPr lang="en-GB" dirty="0">
              <a:solidFill>
                <a:srgbClr val="00005C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056899"/>
            <a:ext cx="7772400" cy="150495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BBC50AE2-61A1-452C-BB16-62C301491F28}"/>
              </a:ext>
            </a:extLst>
          </p:cNvPr>
          <p:cNvSpPr txBox="1">
            <a:spLocks/>
          </p:cNvSpPr>
          <p:nvPr/>
        </p:nvSpPr>
        <p:spPr>
          <a:xfrm>
            <a:off x="0" y="2529227"/>
            <a:ext cx="12192000" cy="647117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26670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44767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 err="1" smtClean="0">
                <a:latin typeface="고도 M" panose="02000503000000020004" pitchFamily="2" charset="-127"/>
                <a:ea typeface="고도 M" panose="02000503000000020004" pitchFamily="2" charset="-127"/>
              </a:rPr>
              <a:t>DMExpress</a:t>
            </a:r>
            <a:r>
              <a:rPr lang="en-US" altLang="ko-KR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기능</a:t>
            </a:r>
            <a:r>
              <a:rPr lang="en-US" altLang="ko-KR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적용사례</a:t>
            </a:r>
            <a:endParaRPr lang="en-US" altLang="ko-KR" sz="2800" dirty="0" smtClean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8860" y="1155032"/>
            <a:ext cx="457887" cy="348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ko-KR" altLang="en-US" sz="2000" dirty="0" err="1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943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 err="1" smtClean="0">
                <a:latin typeface="고도 B" panose="02000503000000020004" pitchFamily="2" charset="-127"/>
                <a:ea typeface="고도 B" panose="02000503000000020004" pitchFamily="2" charset="-127"/>
              </a:rPr>
              <a:t>DMExpress</a:t>
            </a:r>
            <a:r>
              <a:rPr lang="ko-KR" altLang="en-US" sz="40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 기능</a:t>
            </a:r>
            <a:endParaRPr lang="ko-KR" altLang="en-US" sz="40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graphicFrame>
        <p:nvGraphicFramePr>
          <p:cNvPr id="88" name="Group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272462"/>
              </p:ext>
            </p:extLst>
          </p:nvPr>
        </p:nvGraphicFramePr>
        <p:xfrm>
          <a:off x="445837" y="1108904"/>
          <a:ext cx="5694715" cy="4933071"/>
        </p:xfrm>
        <a:graphic>
          <a:graphicData uri="http://schemas.openxmlformats.org/drawingml/2006/table">
            <a:tbl>
              <a:tblPr/>
              <a:tblGrid>
                <a:gridCol w="1142331"/>
                <a:gridCol w="4552384"/>
              </a:tblGrid>
              <a:tr h="4368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  상 세 설 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</a:tr>
              <a:tr h="75968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레코드 정렬 기능으로 다중 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키 적용 가능</a:t>
                      </a:r>
                      <a:endParaRPr lang="en-US" altLang="ko-KR" sz="14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시스템 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대비 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5~10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배의 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r>
                        <a:rPr lang="en-US" altLang="ko-KR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성능 지원</a:t>
                      </a:r>
                      <a:endParaRPr lang="en-US" altLang="ko-KR" sz="14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사용자가 정의한 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Sort Order 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방식 지원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048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COPY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Sort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작업 없이 필요한 레코드나 필드 추출 기능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048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MERGE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2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개 이상의 파일을 한 개의 파일로 병합하는 기능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968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JOIN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파일을 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Join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하여 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Left,</a:t>
                      </a:r>
                      <a:r>
                        <a:rPr lang="en-US" altLang="ko-KR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Right, Inner, Outer Join </a:t>
                      </a:r>
                      <a:r>
                        <a:rPr lang="ko-KR" altLang="en-US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</a:t>
                      </a:r>
                      <a:endParaRPr lang="en-US" altLang="ko-KR" sz="14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서로 다른 파일을 비교할 수 있으며 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CDC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기능도 구현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811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REFORMAT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Source 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파일에서 필요한 필드만 선택하여 추출가능</a:t>
                      </a:r>
                      <a:endParaRPr lang="en-US" altLang="ko-KR" sz="14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레코드 레이아웃 변경 및 추가된 신규 필드 추가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968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FILTER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데이터 파티션과 레코드 선택 추출</a:t>
                      </a:r>
                      <a:endParaRPr lang="en-US" altLang="ko-KR" sz="14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조건에 따른 데이터 추출 기능으로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다중 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output 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지원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811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2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SUMMARIZE</a:t>
                      </a:r>
                      <a:endParaRPr lang="ko-KR" altLang="en-US" sz="12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중복 데이터 제거 및 마스터 성 </a:t>
                      </a:r>
                      <a:r>
                        <a:rPr lang="ko-KR" altLang="en-US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추출 기능</a:t>
                      </a:r>
                      <a:endParaRPr lang="en-US" altLang="ko-KR" sz="14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Sort</a:t>
                      </a:r>
                      <a:r>
                        <a:rPr lang="en-US" altLang="ko-KR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키 별 합산</a:t>
                      </a:r>
                      <a:r>
                        <a:rPr lang="en-US" altLang="ko-KR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(Group by)</a:t>
                      </a:r>
                      <a:r>
                        <a:rPr lang="ko-KR" altLang="en-US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기능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9" name="Group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895684"/>
              </p:ext>
            </p:extLst>
          </p:nvPr>
        </p:nvGraphicFramePr>
        <p:xfrm>
          <a:off x="6248836" y="1110903"/>
          <a:ext cx="5650396" cy="4931071"/>
        </p:xfrm>
        <a:graphic>
          <a:graphicData uri="http://schemas.openxmlformats.org/drawingml/2006/table">
            <a:tbl>
              <a:tblPr/>
              <a:tblGrid>
                <a:gridCol w="1258869"/>
                <a:gridCol w="4391527"/>
              </a:tblGrid>
              <a:tr h="4672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  상 세 설 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</a:tr>
              <a:tr h="71287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Conversion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File</a:t>
                      </a:r>
                      <a:r>
                        <a:rPr lang="en-US" altLang="ko-KR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Level, Record Level, Field Level </a:t>
                      </a:r>
                      <a:r>
                        <a:rPr lang="ko-KR" altLang="en-US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변환</a:t>
                      </a:r>
                      <a:endParaRPr lang="en-US" altLang="ko-KR" sz="14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필드</a:t>
                      </a:r>
                      <a:r>
                        <a:rPr lang="ko-KR" altLang="en-US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type</a:t>
                      </a:r>
                      <a:r>
                        <a:rPr lang="ko-KR" altLang="en-US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이나 </a:t>
                      </a:r>
                      <a:r>
                        <a:rPr lang="en-US" altLang="ko-KR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size</a:t>
                      </a:r>
                      <a:r>
                        <a:rPr lang="ko-KR" altLang="en-US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를 변경하여 출력 가능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654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Aggregate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동일 키 별 최대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최소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평균 값을 구하는 기능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428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Numbering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레코드에 순차적으로 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Numbering 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하는 기능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고성능 연산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Aggregate 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기능을 고성능으로 처리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36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사칙연산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동일 레코드의 필드 간 사칙연산을 할 수 있는 기능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36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Date/Time </a:t>
                      </a:r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연산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일자</a:t>
                      </a:r>
                      <a:r>
                        <a:rPr lang="en-US" altLang="ko-KR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시간 데이터에 대한 </a:t>
                      </a:r>
                      <a:r>
                        <a:rPr lang="en-US" altLang="ko-KR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+, - </a:t>
                      </a:r>
                      <a:r>
                        <a:rPr lang="ko-KR" altLang="en-US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를</a:t>
                      </a:r>
                      <a:r>
                        <a:rPr lang="en-US" altLang="ko-KR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할 수 있는 기능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57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BLANK </a:t>
                      </a:r>
                    </a:p>
                    <a:p>
                      <a:pPr latinLnBrk="1"/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제거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 Blank</a:t>
                      </a:r>
                      <a:r>
                        <a:rPr lang="en-US" altLang="ko-KR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레코드를 일괄적으로 제거하는 기능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196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데이터 처리 방식</a:t>
            </a:r>
            <a:endParaRPr lang="ko-KR" altLang="en-US" sz="40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4" name="Line 48"/>
          <p:cNvSpPr>
            <a:spLocks noChangeShapeType="1"/>
          </p:cNvSpPr>
          <p:nvPr/>
        </p:nvSpPr>
        <p:spPr bwMode="auto">
          <a:xfrm>
            <a:off x="1621186" y="1425948"/>
            <a:ext cx="8605838" cy="0"/>
          </a:xfrm>
          <a:prstGeom prst="line">
            <a:avLst/>
          </a:prstGeom>
          <a:noFill/>
          <a:ln w="12700">
            <a:solidFill>
              <a:srgbClr val="7373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941861" y="1827585"/>
            <a:ext cx="3522663" cy="898525"/>
            <a:chOff x="921135" y="1734168"/>
            <a:chExt cx="3522663" cy="898525"/>
          </a:xfrm>
        </p:grpSpPr>
        <p:grpSp>
          <p:nvGrpSpPr>
            <p:cNvPr id="6" name="Group 73"/>
            <p:cNvGrpSpPr>
              <a:grpSpLocks/>
            </p:cNvGrpSpPr>
            <p:nvPr/>
          </p:nvGrpSpPr>
          <p:grpSpPr bwMode="auto">
            <a:xfrm>
              <a:off x="937010" y="1735756"/>
              <a:ext cx="801688" cy="811212"/>
              <a:chOff x="2739" y="997"/>
              <a:chExt cx="505" cy="511"/>
            </a:xfrm>
          </p:grpSpPr>
          <p:sp>
            <p:nvSpPr>
              <p:cNvPr id="15" name="AutoShape 41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6" name="Text Box 42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  <p:sp>
          <p:nvSpPr>
            <p:cNvPr id="7" name="AutoShape 43"/>
            <p:cNvSpPr>
              <a:spLocks noChangeArrowheads="1"/>
            </p:cNvSpPr>
            <p:nvPr/>
          </p:nvSpPr>
          <p:spPr bwMode="auto">
            <a:xfrm>
              <a:off x="3578610" y="1857993"/>
              <a:ext cx="849313" cy="593725"/>
            </a:xfrm>
            <a:prstGeom prst="flowChartDocument">
              <a:avLst/>
            </a:prstGeom>
            <a:solidFill>
              <a:srgbClr val="F8CFA6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" name="Text Box 44"/>
            <p:cNvSpPr txBox="1">
              <a:spLocks noChangeArrowheads="1"/>
            </p:cNvSpPr>
            <p:nvPr/>
          </p:nvSpPr>
          <p:spPr bwMode="auto">
            <a:xfrm>
              <a:off x="3597660" y="1989756"/>
              <a:ext cx="846138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solidFill>
                    <a:srgbClr val="000000"/>
                  </a:solidFill>
                  <a:latin typeface="Arial" charset="0"/>
                </a:rPr>
                <a:t>Flat Files</a:t>
              </a:r>
            </a:p>
          </p:txBody>
        </p:sp>
        <p:sp>
          <p:nvSpPr>
            <p:cNvPr id="9" name="AutoShape 45"/>
            <p:cNvSpPr>
              <a:spLocks noChangeArrowheads="1"/>
            </p:cNvSpPr>
            <p:nvPr/>
          </p:nvSpPr>
          <p:spPr bwMode="auto">
            <a:xfrm>
              <a:off x="1786323" y="2042143"/>
              <a:ext cx="1766887" cy="217488"/>
            </a:xfrm>
            <a:prstGeom prst="leftRightArrow">
              <a:avLst>
                <a:gd name="adj1" fmla="val 50000"/>
                <a:gd name="adj2" fmla="val 162481"/>
              </a:avLst>
            </a:prstGeom>
            <a:solidFill>
              <a:srgbClr val="67568B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3806097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>
                <a:solidFill>
                  <a:srgbClr val="666699"/>
                </a:solidFill>
                <a:latin typeface="Courier New" pitchFamily="49" charset="0"/>
                <a:ea typeface="굴림" pitchFamily="50" charset="-127"/>
                <a:cs typeface="Arial" charset="0"/>
              </a:endParaRPr>
            </a:p>
          </p:txBody>
        </p:sp>
        <p:sp>
          <p:nvSpPr>
            <p:cNvPr id="10" name="Text Box 46"/>
            <p:cNvSpPr txBox="1">
              <a:spLocks noChangeArrowheads="1"/>
            </p:cNvSpPr>
            <p:nvPr/>
          </p:nvSpPr>
          <p:spPr bwMode="auto">
            <a:xfrm>
              <a:off x="2111760" y="1846881"/>
              <a:ext cx="1100138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Tables / files</a:t>
              </a:r>
            </a:p>
          </p:txBody>
        </p:sp>
        <p:sp>
          <p:nvSpPr>
            <p:cNvPr id="11" name="Text Box 47"/>
            <p:cNvSpPr txBox="1">
              <a:spLocks noChangeArrowheads="1"/>
            </p:cNvSpPr>
            <p:nvPr/>
          </p:nvSpPr>
          <p:spPr bwMode="auto">
            <a:xfrm>
              <a:off x="2029210" y="2232643"/>
              <a:ext cx="1285875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Fixed / variable</a:t>
              </a:r>
            </a:p>
          </p:txBody>
        </p:sp>
        <p:grpSp>
          <p:nvGrpSpPr>
            <p:cNvPr id="12" name="Group 80"/>
            <p:cNvGrpSpPr>
              <a:grpSpLocks/>
            </p:cNvGrpSpPr>
            <p:nvPr/>
          </p:nvGrpSpPr>
          <p:grpSpPr bwMode="auto">
            <a:xfrm>
              <a:off x="921135" y="1734168"/>
              <a:ext cx="865188" cy="898525"/>
              <a:chOff x="4499" y="1170"/>
              <a:chExt cx="545" cy="374"/>
            </a:xfrm>
          </p:grpSpPr>
          <p:sp>
            <p:nvSpPr>
              <p:cNvPr id="13" name="AutoShape 78"/>
              <p:cNvSpPr>
                <a:spLocks noChangeArrowheads="1"/>
              </p:cNvSpPr>
              <p:nvPr/>
            </p:nvSpPr>
            <p:spPr bwMode="auto">
              <a:xfrm>
                <a:off x="4499" y="1170"/>
                <a:ext cx="535" cy="374"/>
              </a:xfrm>
              <a:prstGeom prst="flowChartDocument">
                <a:avLst/>
              </a:prstGeom>
              <a:solidFill>
                <a:srgbClr val="F8CFA6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4" name="Text Box 79"/>
              <p:cNvSpPr txBox="1">
                <a:spLocks noChangeArrowheads="1"/>
              </p:cNvSpPr>
              <p:nvPr/>
            </p:nvSpPr>
            <p:spPr bwMode="auto">
              <a:xfrm>
                <a:off x="4511" y="1253"/>
                <a:ext cx="533" cy="11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 dirty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Flat Files</a:t>
                </a:r>
              </a:p>
            </p:txBody>
          </p:sp>
        </p:grpSp>
      </p:grpSp>
      <p:grpSp>
        <p:nvGrpSpPr>
          <p:cNvPr id="17" name="그룹 16"/>
          <p:cNvGrpSpPr/>
          <p:nvPr/>
        </p:nvGrpSpPr>
        <p:grpSpPr>
          <a:xfrm>
            <a:off x="1940274" y="3411910"/>
            <a:ext cx="3522662" cy="906463"/>
            <a:chOff x="919548" y="3318493"/>
            <a:chExt cx="3522662" cy="906463"/>
          </a:xfrm>
        </p:grpSpPr>
        <p:grpSp>
          <p:nvGrpSpPr>
            <p:cNvPr id="18" name="Group 73"/>
            <p:cNvGrpSpPr>
              <a:grpSpLocks/>
            </p:cNvGrpSpPr>
            <p:nvPr/>
          </p:nvGrpSpPr>
          <p:grpSpPr bwMode="auto">
            <a:xfrm>
              <a:off x="935423" y="3328018"/>
              <a:ext cx="801687" cy="811213"/>
              <a:chOff x="2739" y="997"/>
              <a:chExt cx="505" cy="511"/>
            </a:xfrm>
          </p:grpSpPr>
          <p:sp>
            <p:nvSpPr>
              <p:cNvPr id="29" name="AutoShape 41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0" name="Text Box 42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3596073" y="3582018"/>
              <a:ext cx="84613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solidFill>
                    <a:srgbClr val="000000"/>
                  </a:solidFill>
                  <a:latin typeface="Arial" charset="0"/>
                </a:rPr>
                <a:t>Flat Files</a:t>
              </a:r>
            </a:p>
          </p:txBody>
        </p:sp>
        <p:sp>
          <p:nvSpPr>
            <p:cNvPr id="20" name="AutoShape 45"/>
            <p:cNvSpPr>
              <a:spLocks noChangeArrowheads="1"/>
            </p:cNvSpPr>
            <p:nvPr/>
          </p:nvSpPr>
          <p:spPr bwMode="auto">
            <a:xfrm>
              <a:off x="1784735" y="3634406"/>
              <a:ext cx="1766888" cy="217487"/>
            </a:xfrm>
            <a:prstGeom prst="leftRightArrow">
              <a:avLst>
                <a:gd name="adj1" fmla="val 50000"/>
                <a:gd name="adj2" fmla="val 162481"/>
              </a:avLst>
            </a:prstGeom>
            <a:solidFill>
              <a:srgbClr val="67568B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3806097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>
                <a:solidFill>
                  <a:srgbClr val="666699"/>
                </a:solidFill>
                <a:latin typeface="Courier New" pitchFamily="49" charset="0"/>
                <a:ea typeface="굴림" pitchFamily="50" charset="-127"/>
                <a:cs typeface="Arial" charset="0"/>
              </a:endParaRPr>
            </a:p>
          </p:txBody>
        </p:sp>
        <p:sp>
          <p:nvSpPr>
            <p:cNvPr id="21" name="Text Box 46"/>
            <p:cNvSpPr txBox="1">
              <a:spLocks noChangeArrowheads="1"/>
            </p:cNvSpPr>
            <p:nvPr/>
          </p:nvSpPr>
          <p:spPr bwMode="auto">
            <a:xfrm>
              <a:off x="2110173" y="3439143"/>
              <a:ext cx="110013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Tables / files</a:t>
              </a:r>
            </a:p>
          </p:txBody>
        </p:sp>
        <p:sp>
          <p:nvSpPr>
            <p:cNvPr id="22" name="Text Box 47"/>
            <p:cNvSpPr txBox="1">
              <a:spLocks noChangeArrowheads="1"/>
            </p:cNvSpPr>
            <p:nvPr/>
          </p:nvSpPr>
          <p:spPr bwMode="auto">
            <a:xfrm>
              <a:off x="2027623" y="3824906"/>
              <a:ext cx="1285875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Fixed / variable</a:t>
              </a:r>
            </a:p>
          </p:txBody>
        </p:sp>
        <p:grpSp>
          <p:nvGrpSpPr>
            <p:cNvPr id="23" name="Group 74"/>
            <p:cNvGrpSpPr>
              <a:grpSpLocks/>
            </p:cNvGrpSpPr>
            <p:nvPr/>
          </p:nvGrpSpPr>
          <p:grpSpPr bwMode="auto">
            <a:xfrm>
              <a:off x="3602423" y="3318493"/>
              <a:ext cx="801687" cy="811213"/>
              <a:chOff x="2739" y="997"/>
              <a:chExt cx="505" cy="511"/>
            </a:xfrm>
          </p:grpSpPr>
          <p:sp>
            <p:nvSpPr>
              <p:cNvPr id="27" name="AutoShape 75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8" name="Text Box 76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 dirty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  <p:grpSp>
          <p:nvGrpSpPr>
            <p:cNvPr id="24" name="Group 80"/>
            <p:cNvGrpSpPr>
              <a:grpSpLocks/>
            </p:cNvGrpSpPr>
            <p:nvPr/>
          </p:nvGrpSpPr>
          <p:grpSpPr bwMode="auto">
            <a:xfrm>
              <a:off x="919548" y="3326431"/>
              <a:ext cx="865187" cy="898525"/>
              <a:chOff x="4499" y="1170"/>
              <a:chExt cx="545" cy="374"/>
            </a:xfrm>
          </p:grpSpPr>
          <p:sp>
            <p:nvSpPr>
              <p:cNvPr id="25" name="AutoShape 78"/>
              <p:cNvSpPr>
                <a:spLocks noChangeArrowheads="1"/>
              </p:cNvSpPr>
              <p:nvPr/>
            </p:nvSpPr>
            <p:spPr bwMode="auto">
              <a:xfrm>
                <a:off x="4499" y="1170"/>
                <a:ext cx="535" cy="374"/>
              </a:xfrm>
              <a:prstGeom prst="flowChartDocument">
                <a:avLst/>
              </a:prstGeom>
              <a:solidFill>
                <a:srgbClr val="F8CFA6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6" name="Text Box 79"/>
              <p:cNvSpPr txBox="1">
                <a:spLocks noChangeArrowheads="1"/>
              </p:cNvSpPr>
              <p:nvPr/>
            </p:nvSpPr>
            <p:spPr bwMode="auto">
              <a:xfrm>
                <a:off x="4511" y="1253"/>
                <a:ext cx="533" cy="11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 dirty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Flat Files</a:t>
                </a:r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1965674" y="4983535"/>
            <a:ext cx="3506787" cy="820738"/>
            <a:chOff x="944948" y="4890118"/>
            <a:chExt cx="3506787" cy="820738"/>
          </a:xfrm>
        </p:grpSpPr>
        <p:grpSp>
          <p:nvGrpSpPr>
            <p:cNvPr id="32" name="Group 73"/>
            <p:cNvGrpSpPr>
              <a:grpSpLocks/>
            </p:cNvGrpSpPr>
            <p:nvPr/>
          </p:nvGrpSpPr>
          <p:grpSpPr bwMode="auto">
            <a:xfrm>
              <a:off x="944948" y="4899643"/>
              <a:ext cx="801687" cy="811213"/>
              <a:chOff x="2739" y="997"/>
              <a:chExt cx="505" cy="511"/>
            </a:xfrm>
          </p:grpSpPr>
          <p:sp>
            <p:nvSpPr>
              <p:cNvPr id="40" name="AutoShape 41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41" name="Text Box 42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  <p:sp>
          <p:nvSpPr>
            <p:cNvPr id="33" name="Text Box 44"/>
            <p:cNvSpPr txBox="1">
              <a:spLocks noChangeArrowheads="1"/>
            </p:cNvSpPr>
            <p:nvPr/>
          </p:nvSpPr>
          <p:spPr bwMode="auto">
            <a:xfrm>
              <a:off x="3605598" y="5153643"/>
              <a:ext cx="84613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solidFill>
                    <a:srgbClr val="000000"/>
                  </a:solidFill>
                  <a:latin typeface="Arial" charset="0"/>
                </a:rPr>
                <a:t>Flat Files</a:t>
              </a:r>
            </a:p>
          </p:txBody>
        </p:sp>
        <p:sp>
          <p:nvSpPr>
            <p:cNvPr id="34" name="AutoShape 45"/>
            <p:cNvSpPr>
              <a:spLocks noChangeArrowheads="1"/>
            </p:cNvSpPr>
            <p:nvPr/>
          </p:nvSpPr>
          <p:spPr bwMode="auto">
            <a:xfrm>
              <a:off x="1794260" y="5206031"/>
              <a:ext cx="1766888" cy="217487"/>
            </a:xfrm>
            <a:prstGeom prst="leftRightArrow">
              <a:avLst>
                <a:gd name="adj1" fmla="val 50000"/>
                <a:gd name="adj2" fmla="val 162481"/>
              </a:avLst>
            </a:prstGeom>
            <a:solidFill>
              <a:srgbClr val="67568B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3806097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>
                <a:solidFill>
                  <a:srgbClr val="666699"/>
                </a:solidFill>
                <a:latin typeface="Courier New" pitchFamily="49" charset="0"/>
                <a:ea typeface="굴림" pitchFamily="50" charset="-127"/>
                <a:cs typeface="Arial" charset="0"/>
              </a:endParaRPr>
            </a:p>
          </p:txBody>
        </p:sp>
        <p:sp>
          <p:nvSpPr>
            <p:cNvPr id="35" name="Text Box 46"/>
            <p:cNvSpPr txBox="1">
              <a:spLocks noChangeArrowheads="1"/>
            </p:cNvSpPr>
            <p:nvPr/>
          </p:nvSpPr>
          <p:spPr bwMode="auto">
            <a:xfrm>
              <a:off x="2119698" y="5010768"/>
              <a:ext cx="110013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Tables / files</a:t>
              </a:r>
            </a:p>
          </p:txBody>
        </p:sp>
        <p:sp>
          <p:nvSpPr>
            <p:cNvPr id="36" name="Text Box 47"/>
            <p:cNvSpPr txBox="1">
              <a:spLocks noChangeArrowheads="1"/>
            </p:cNvSpPr>
            <p:nvPr/>
          </p:nvSpPr>
          <p:spPr bwMode="auto">
            <a:xfrm>
              <a:off x="2037148" y="5396531"/>
              <a:ext cx="1285875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Fixed / variable</a:t>
              </a:r>
            </a:p>
          </p:txBody>
        </p:sp>
        <p:grpSp>
          <p:nvGrpSpPr>
            <p:cNvPr id="37" name="Group 74"/>
            <p:cNvGrpSpPr>
              <a:grpSpLocks/>
            </p:cNvGrpSpPr>
            <p:nvPr/>
          </p:nvGrpSpPr>
          <p:grpSpPr bwMode="auto">
            <a:xfrm>
              <a:off x="3611948" y="4890118"/>
              <a:ext cx="801687" cy="811213"/>
              <a:chOff x="2739" y="997"/>
              <a:chExt cx="505" cy="511"/>
            </a:xfrm>
          </p:grpSpPr>
          <p:sp>
            <p:nvSpPr>
              <p:cNvPr id="38" name="AutoShape 75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9" name="Text Box 76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</p:grpSp>
      <p:sp>
        <p:nvSpPr>
          <p:cNvPr id="42" name="Line 48"/>
          <p:cNvSpPr>
            <a:spLocks noChangeShapeType="1"/>
          </p:cNvSpPr>
          <p:nvPr/>
        </p:nvSpPr>
        <p:spPr bwMode="auto">
          <a:xfrm>
            <a:off x="1625200" y="2997573"/>
            <a:ext cx="8605837" cy="0"/>
          </a:xfrm>
          <a:prstGeom prst="line">
            <a:avLst/>
          </a:prstGeom>
          <a:noFill/>
          <a:ln w="12700">
            <a:solidFill>
              <a:srgbClr val="7373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3" name="Line 48"/>
          <p:cNvSpPr>
            <a:spLocks noChangeShapeType="1"/>
          </p:cNvSpPr>
          <p:nvPr/>
        </p:nvSpPr>
        <p:spPr bwMode="auto">
          <a:xfrm>
            <a:off x="1629962" y="4631110"/>
            <a:ext cx="8605838" cy="0"/>
          </a:xfrm>
          <a:prstGeom prst="line">
            <a:avLst/>
          </a:prstGeom>
          <a:noFill/>
          <a:ln w="12700">
            <a:solidFill>
              <a:srgbClr val="7373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4" name="Line 48"/>
          <p:cNvSpPr>
            <a:spLocks noChangeShapeType="1"/>
          </p:cNvSpPr>
          <p:nvPr/>
        </p:nvSpPr>
        <p:spPr bwMode="auto">
          <a:xfrm>
            <a:off x="1635474" y="6117010"/>
            <a:ext cx="8605837" cy="0"/>
          </a:xfrm>
          <a:prstGeom prst="line">
            <a:avLst/>
          </a:prstGeom>
          <a:noFill/>
          <a:ln w="12700">
            <a:solidFill>
              <a:srgbClr val="7373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 rot="5400000">
            <a:off x="5824093" y="2888829"/>
            <a:ext cx="215900" cy="15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rot="5400000">
            <a:off x="5834412" y="4523160"/>
            <a:ext cx="214312" cy="15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rot="5400000">
            <a:off x="5833618" y="6000329"/>
            <a:ext cx="215900" cy="15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6236798" y="1535485"/>
            <a:ext cx="4000500" cy="2214563"/>
            <a:chOff x="5216072" y="1442068"/>
            <a:chExt cx="4000500" cy="2214563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5216072" y="1442068"/>
              <a:ext cx="4000500" cy="2214563"/>
            </a:xfrm>
            <a:prstGeom prst="roundRect">
              <a:avLst>
                <a:gd name="adj" fmla="val 8316"/>
              </a:avLst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50" name="그룹 102"/>
            <p:cNvGrpSpPr>
              <a:grpSpLocks/>
            </p:cNvGrpSpPr>
            <p:nvPr/>
          </p:nvGrpSpPr>
          <p:grpSpPr bwMode="auto">
            <a:xfrm>
              <a:off x="5422447" y="1584943"/>
              <a:ext cx="3579812" cy="1857375"/>
              <a:chOff x="5230840" y="1643063"/>
              <a:chExt cx="3579812" cy="1857375"/>
            </a:xfrm>
          </p:grpSpPr>
          <p:grpSp>
            <p:nvGrpSpPr>
              <p:cNvPr id="51" name="그룹 77"/>
              <p:cNvGrpSpPr>
                <a:grpSpLocks/>
              </p:cNvGrpSpPr>
              <p:nvPr/>
            </p:nvGrpSpPr>
            <p:grpSpPr bwMode="auto">
              <a:xfrm>
                <a:off x="5230840" y="1714501"/>
                <a:ext cx="865187" cy="593725"/>
                <a:chOff x="7874000" y="1898651"/>
                <a:chExt cx="865188" cy="593725"/>
              </a:xfrm>
            </p:grpSpPr>
            <p:sp>
              <p:nvSpPr>
                <p:cNvPr id="66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1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67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  <p:grpSp>
            <p:nvGrpSpPr>
              <p:cNvPr id="52" name="그룹 85"/>
              <p:cNvGrpSpPr>
                <a:grpSpLocks/>
              </p:cNvGrpSpPr>
              <p:nvPr/>
            </p:nvGrpSpPr>
            <p:grpSpPr bwMode="auto">
              <a:xfrm>
                <a:off x="5230840" y="2857501"/>
                <a:ext cx="865187" cy="593725"/>
                <a:chOff x="7874000" y="1898651"/>
                <a:chExt cx="865188" cy="593725"/>
              </a:xfrm>
            </p:grpSpPr>
            <p:sp>
              <p:nvSpPr>
                <p:cNvPr id="64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1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65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  <p:sp>
            <p:nvSpPr>
              <p:cNvPr id="53" name="오른쪽 화살표 52"/>
              <p:cNvSpPr/>
              <p:nvPr/>
            </p:nvSpPr>
            <p:spPr>
              <a:xfrm rot="1576195">
                <a:off x="6254777" y="2043113"/>
                <a:ext cx="549275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54" name="오른쪽 화살표 53"/>
              <p:cNvSpPr/>
              <p:nvPr/>
            </p:nvSpPr>
            <p:spPr>
              <a:xfrm rot="19220366">
                <a:off x="6242077" y="2792413"/>
                <a:ext cx="550863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55" name="Picture 5" descr="DMExpressLogo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678640" y="2233613"/>
                <a:ext cx="642937" cy="566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6" name="Group 74"/>
              <p:cNvGrpSpPr>
                <a:grpSpLocks/>
              </p:cNvGrpSpPr>
              <p:nvPr/>
            </p:nvGrpSpPr>
            <p:grpSpPr bwMode="auto">
              <a:xfrm>
                <a:off x="7945465" y="1643063"/>
                <a:ext cx="801687" cy="811212"/>
                <a:chOff x="2739" y="997"/>
                <a:chExt cx="505" cy="511"/>
              </a:xfrm>
            </p:grpSpPr>
            <p:sp>
              <p:nvSpPr>
                <p:cNvPr id="62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63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67" cy="17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Arial" charset="0"/>
                      <a:ea typeface="굴림" pitchFamily="50" charset="-127"/>
                    </a:rPr>
                    <a:t>RDBMS</a:t>
                  </a:r>
                </a:p>
              </p:txBody>
            </p:sp>
          </p:grpSp>
          <p:sp>
            <p:nvSpPr>
              <p:cNvPr id="57" name="오른쪽 화살표 56"/>
              <p:cNvSpPr/>
              <p:nvPr/>
            </p:nvSpPr>
            <p:spPr>
              <a:xfrm rot="19756327">
                <a:off x="7323165" y="2071688"/>
                <a:ext cx="550862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58" name="오른쪽 화살표 57"/>
              <p:cNvSpPr/>
              <p:nvPr/>
            </p:nvSpPr>
            <p:spPr>
              <a:xfrm rot="1783528">
                <a:off x="7324752" y="2717801"/>
                <a:ext cx="549275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grpSp>
            <p:nvGrpSpPr>
              <p:cNvPr id="59" name="그룹 110"/>
              <p:cNvGrpSpPr>
                <a:grpSpLocks/>
              </p:cNvGrpSpPr>
              <p:nvPr/>
            </p:nvGrpSpPr>
            <p:grpSpPr bwMode="auto">
              <a:xfrm>
                <a:off x="7945465" y="2906713"/>
                <a:ext cx="865187" cy="593725"/>
                <a:chOff x="7874000" y="1898650"/>
                <a:chExt cx="865188" cy="593725"/>
              </a:xfrm>
            </p:grpSpPr>
            <p:sp>
              <p:nvSpPr>
                <p:cNvPr id="60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0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61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</p:grpSp>
      </p:grpSp>
      <p:grpSp>
        <p:nvGrpSpPr>
          <p:cNvPr id="68" name="그룹 67"/>
          <p:cNvGrpSpPr/>
          <p:nvPr/>
        </p:nvGrpSpPr>
        <p:grpSpPr>
          <a:xfrm>
            <a:off x="6236798" y="3835773"/>
            <a:ext cx="4000500" cy="2214562"/>
            <a:chOff x="5216072" y="3742356"/>
            <a:chExt cx="4000500" cy="2214562"/>
          </a:xfrm>
        </p:grpSpPr>
        <p:sp>
          <p:nvSpPr>
            <p:cNvPr id="69" name="모서리가 둥근 직사각형 68"/>
            <p:cNvSpPr/>
            <p:nvPr/>
          </p:nvSpPr>
          <p:spPr>
            <a:xfrm>
              <a:off x="5216072" y="3742356"/>
              <a:ext cx="4000500" cy="2214562"/>
            </a:xfrm>
            <a:prstGeom prst="roundRect">
              <a:avLst>
                <a:gd name="adj" fmla="val 8316"/>
              </a:avLst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70" name="그룹 103"/>
            <p:cNvGrpSpPr>
              <a:grpSpLocks/>
            </p:cNvGrpSpPr>
            <p:nvPr/>
          </p:nvGrpSpPr>
          <p:grpSpPr bwMode="auto">
            <a:xfrm>
              <a:off x="5422447" y="3883643"/>
              <a:ext cx="3579812" cy="1949450"/>
              <a:chOff x="5230840" y="3908442"/>
              <a:chExt cx="3579812" cy="1949450"/>
            </a:xfrm>
          </p:grpSpPr>
          <p:grpSp>
            <p:nvGrpSpPr>
              <p:cNvPr id="71" name="Group 73"/>
              <p:cNvGrpSpPr>
                <a:grpSpLocks/>
              </p:cNvGrpSpPr>
              <p:nvPr/>
            </p:nvGrpSpPr>
            <p:grpSpPr bwMode="auto">
              <a:xfrm>
                <a:off x="5256240" y="5046680"/>
                <a:ext cx="801687" cy="811212"/>
                <a:chOff x="2739" y="997"/>
                <a:chExt cx="505" cy="511"/>
              </a:xfrm>
            </p:grpSpPr>
            <p:sp>
              <p:nvSpPr>
                <p:cNvPr id="86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87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67" cy="17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Arial" charset="0"/>
                      <a:ea typeface="굴림" pitchFamily="50" charset="-127"/>
                    </a:rPr>
                    <a:t>RDBMS</a:t>
                  </a:r>
                </a:p>
              </p:txBody>
            </p:sp>
          </p:grpSp>
          <p:grpSp>
            <p:nvGrpSpPr>
              <p:cNvPr id="72" name="Group 74"/>
              <p:cNvGrpSpPr>
                <a:grpSpLocks/>
              </p:cNvGrpSpPr>
              <p:nvPr/>
            </p:nvGrpSpPr>
            <p:grpSpPr bwMode="auto">
              <a:xfrm>
                <a:off x="7945465" y="3908442"/>
                <a:ext cx="801687" cy="811213"/>
                <a:chOff x="2739" y="997"/>
                <a:chExt cx="505" cy="511"/>
              </a:xfrm>
            </p:grpSpPr>
            <p:sp>
              <p:nvSpPr>
                <p:cNvPr id="84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85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67" cy="17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Arial" charset="0"/>
                      <a:ea typeface="굴림" pitchFamily="50" charset="-127"/>
                    </a:rPr>
                    <a:t>RDBMS</a:t>
                  </a:r>
                </a:p>
              </p:txBody>
            </p:sp>
          </p:grpSp>
          <p:grpSp>
            <p:nvGrpSpPr>
              <p:cNvPr id="73" name="그룹 93"/>
              <p:cNvGrpSpPr>
                <a:grpSpLocks/>
              </p:cNvGrpSpPr>
              <p:nvPr/>
            </p:nvGrpSpPr>
            <p:grpSpPr bwMode="auto">
              <a:xfrm>
                <a:off x="5230840" y="3979880"/>
                <a:ext cx="865187" cy="593725"/>
                <a:chOff x="7874000" y="1898650"/>
                <a:chExt cx="865188" cy="593725"/>
              </a:xfrm>
            </p:grpSpPr>
            <p:sp>
              <p:nvSpPr>
                <p:cNvPr id="82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0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83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  <p:sp>
            <p:nvSpPr>
              <p:cNvPr id="74" name="오른쪽 화살표 73"/>
              <p:cNvSpPr/>
              <p:nvPr/>
            </p:nvSpPr>
            <p:spPr>
              <a:xfrm rot="1576195">
                <a:off x="6254777" y="4421205"/>
                <a:ext cx="549275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75" name="오른쪽 화살표 74"/>
              <p:cNvSpPr/>
              <p:nvPr/>
            </p:nvSpPr>
            <p:spPr>
              <a:xfrm rot="19220366">
                <a:off x="6242077" y="5168917"/>
                <a:ext cx="550863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76" name="오른쪽 화살표 75"/>
              <p:cNvSpPr/>
              <p:nvPr/>
            </p:nvSpPr>
            <p:spPr>
              <a:xfrm rot="19756327">
                <a:off x="7323165" y="4408505"/>
                <a:ext cx="550862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77" name="Picture 5" descr="DMExpressLogo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678640" y="4611705"/>
                <a:ext cx="642937" cy="566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8" name="오른쪽 화살표 77"/>
              <p:cNvSpPr/>
              <p:nvPr/>
            </p:nvSpPr>
            <p:spPr>
              <a:xfrm rot="1783528">
                <a:off x="7324752" y="5054617"/>
                <a:ext cx="549275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grpSp>
            <p:nvGrpSpPr>
              <p:cNvPr id="79" name="그룹 102"/>
              <p:cNvGrpSpPr>
                <a:grpSpLocks/>
              </p:cNvGrpSpPr>
              <p:nvPr/>
            </p:nvGrpSpPr>
            <p:grpSpPr bwMode="auto">
              <a:xfrm>
                <a:off x="7945465" y="5243530"/>
                <a:ext cx="865187" cy="593725"/>
                <a:chOff x="7874000" y="1898650"/>
                <a:chExt cx="865188" cy="593725"/>
              </a:xfrm>
            </p:grpSpPr>
            <p:sp>
              <p:nvSpPr>
                <p:cNvPr id="80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0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81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70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DMX GUI </a:t>
            </a:r>
            <a:r>
              <a:rPr lang="en-US" altLang="ko-KR" sz="32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(</a:t>
            </a:r>
            <a:r>
              <a:rPr lang="ko-KR" altLang="en-US" sz="32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간단한</a:t>
            </a:r>
            <a:r>
              <a:rPr lang="en-US" altLang="ko-KR" sz="32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ko-KR" altLang="en-US" sz="32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화면 구성</a:t>
            </a:r>
            <a:r>
              <a:rPr lang="en-US" altLang="ko-KR" sz="32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881" y="1172742"/>
            <a:ext cx="8743950" cy="49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latin typeface="고도 B" panose="02000503000000020004" pitchFamily="2" charset="-127"/>
                <a:ea typeface="고도 B" panose="02000503000000020004" pitchFamily="2" charset="-127"/>
              </a:rPr>
              <a:t>DMExpress</a:t>
            </a:r>
            <a:r>
              <a:rPr lang="en-US" altLang="ko-KR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 Script </a:t>
            </a:r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295" y="1176648"/>
            <a:ext cx="8736325" cy="51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3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고도 B" panose="02000503000000020004" pitchFamily="2" charset="-127"/>
                <a:ea typeface="고도 B" panose="02000503000000020004" pitchFamily="2" charset="-127"/>
              </a:rPr>
              <a:t>적용 사례</a:t>
            </a:r>
            <a:endParaRPr lang="ko-KR" altLang="en-US" dirty="0"/>
          </a:p>
        </p:txBody>
      </p:sp>
      <p:pic>
        <p:nvPicPr>
          <p:cNvPr id="21" name="Picture 2" descr="http://www.syncsort.com/Collateral/Images/English-US/landing/DI_Acceleration_FlowChar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7529" y="1762914"/>
            <a:ext cx="8495771" cy="323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775112" y="5212550"/>
            <a:ext cx="8435578" cy="92868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-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데이터 처리 작업의 </a:t>
            </a:r>
            <a:r>
              <a:rPr lang="ko-KR" altLang="en-US" sz="16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병목현상 제거 </a:t>
            </a: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: 50%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이상 절감 가능</a:t>
            </a:r>
          </a:p>
          <a:p>
            <a:pPr>
              <a:defRPr/>
            </a:pP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-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현재의 </a:t>
            </a: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H/W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자원을 적게 사용 </a:t>
            </a: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메모리 사용량 </a:t>
            </a: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50%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절감</a:t>
            </a: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, CPU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사용량 </a:t>
            </a: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60%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절감</a:t>
            </a:r>
          </a:p>
          <a:p>
            <a:pPr>
              <a:defRPr/>
            </a:pP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- GUI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개발 환경 제공 </a:t>
            </a: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: 1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주일 안에 적용 가능하며 </a:t>
            </a:r>
            <a:r>
              <a:rPr lang="ko-KR" altLang="en-US" sz="16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핸드코딩 대비 </a:t>
            </a:r>
            <a:r>
              <a:rPr lang="en-US" altLang="ko-KR" sz="16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75%</a:t>
            </a:r>
            <a:r>
              <a:rPr lang="ko-KR" altLang="en-US" sz="16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정도의 개발 생산성</a:t>
            </a:r>
            <a:endParaRPr lang="en-US" altLang="ko-KR" sz="1600" dirty="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3" name="직사각형 5"/>
          <p:cNvSpPr>
            <a:spLocks noChangeArrowheads="1"/>
          </p:cNvSpPr>
          <p:nvPr/>
        </p:nvSpPr>
        <p:spPr bwMode="auto">
          <a:xfrm>
            <a:off x="1637529" y="1198881"/>
            <a:ext cx="330494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b="1" dirty="0"/>
              <a:t>Data Integration Acceleration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5734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고도 B" panose="02000503000000020004" pitchFamily="2" charset="-127"/>
                <a:ea typeface="고도 B" panose="02000503000000020004" pitchFamily="2" charset="-127"/>
              </a:rPr>
              <a:t>적용 사례</a:t>
            </a:r>
            <a:endParaRPr lang="ko-KR" altLang="en-US" dirty="0"/>
          </a:p>
        </p:txBody>
      </p:sp>
      <p:pic>
        <p:nvPicPr>
          <p:cNvPr id="21" name="Picture 2" descr="http://www.syncsort.com/Collateral/Images/English-US/landing/DI_Acceleration_FlowChar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7529" y="1762914"/>
            <a:ext cx="8495771" cy="323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775112" y="5212550"/>
            <a:ext cx="8435578" cy="92868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-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데이터 처리 작업의 </a:t>
            </a:r>
            <a:r>
              <a:rPr lang="ko-KR" altLang="en-US" sz="16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병목현상 제거 </a:t>
            </a: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: 50%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이상 절감 가능</a:t>
            </a:r>
          </a:p>
          <a:p>
            <a:pPr>
              <a:defRPr/>
            </a:pP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-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현재의 </a:t>
            </a: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H/W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자원을 적게 사용 </a:t>
            </a: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메모리 사용량 </a:t>
            </a: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50%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절감</a:t>
            </a: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, CPU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사용량 </a:t>
            </a: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60%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절감</a:t>
            </a:r>
          </a:p>
          <a:p>
            <a:pPr>
              <a:defRPr/>
            </a:pP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- GUI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개발 환경 제공 </a:t>
            </a: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: 1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주일 안에 적용 가능하며 </a:t>
            </a:r>
            <a:r>
              <a:rPr lang="ko-KR" altLang="en-US" sz="16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핸드코딩 대비 </a:t>
            </a:r>
            <a:r>
              <a:rPr lang="en-US" altLang="ko-KR" sz="16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75%</a:t>
            </a:r>
            <a:r>
              <a:rPr lang="ko-KR" altLang="en-US" sz="16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정도의 개발 생산성</a:t>
            </a:r>
            <a:endParaRPr lang="en-US" altLang="ko-KR" sz="1600" dirty="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3" name="직사각형 5"/>
          <p:cNvSpPr>
            <a:spLocks noChangeArrowheads="1"/>
          </p:cNvSpPr>
          <p:nvPr/>
        </p:nvSpPr>
        <p:spPr bwMode="auto">
          <a:xfrm>
            <a:off x="1637529" y="1198881"/>
            <a:ext cx="330494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b="1" dirty="0"/>
              <a:t>Data Integration Acceleration</a:t>
            </a:r>
            <a:endParaRPr lang="ko-KR" altLang="en-US" sz="2000" dirty="0"/>
          </a:p>
        </p:txBody>
      </p:sp>
      <p:grpSp>
        <p:nvGrpSpPr>
          <p:cNvPr id="25" name="그룹 24"/>
          <p:cNvGrpSpPr/>
          <p:nvPr/>
        </p:nvGrpSpPr>
        <p:grpSpPr>
          <a:xfrm>
            <a:off x="2048136" y="3532789"/>
            <a:ext cx="7970761" cy="2351314"/>
            <a:chOff x="512839" y="2653696"/>
            <a:chExt cx="7970761" cy="2351314"/>
          </a:xfrm>
        </p:grpSpPr>
        <p:sp>
          <p:nvSpPr>
            <p:cNvPr id="26" name="Rounded Rectangle 22"/>
            <p:cNvSpPr/>
            <p:nvPr/>
          </p:nvSpPr>
          <p:spPr bwMode="auto">
            <a:xfrm>
              <a:off x="512839" y="2653696"/>
              <a:ext cx="7970761" cy="2351314"/>
            </a:xfrm>
            <a:prstGeom prst="roundRect">
              <a:avLst>
                <a:gd name="adj" fmla="val 2470"/>
              </a:avLst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27" name="Straight Connector 17"/>
            <p:cNvCxnSpPr/>
            <p:nvPr/>
          </p:nvCxnSpPr>
          <p:spPr bwMode="auto">
            <a:xfrm rot="5400000">
              <a:off x="8027986" y="3775604"/>
              <a:ext cx="352425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bg2">
                  <a:lumMod val="5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15"/>
            <p:cNvCxnSpPr/>
            <p:nvPr/>
          </p:nvCxnSpPr>
          <p:spPr bwMode="auto">
            <a:xfrm rot="10800000" flipV="1">
              <a:off x="3289298" y="3577167"/>
              <a:ext cx="3962402" cy="39370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bg2">
                  <a:lumMod val="5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TextBox 28"/>
            <p:cNvSpPr txBox="1"/>
            <p:nvPr/>
          </p:nvSpPr>
          <p:spPr>
            <a:xfrm>
              <a:off x="681002" y="4010277"/>
              <a:ext cx="2695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Calibri" pitchFamily="34" charset="0"/>
                </a:rPr>
                <a:t>DI Challenges:</a:t>
              </a:r>
              <a:endParaRPr lang="en-US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81002" y="3048580"/>
              <a:ext cx="2695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Calibri" pitchFamily="34" charset="0"/>
                </a:rPr>
                <a:t>DI Tools Focus:</a:t>
              </a:r>
              <a:endParaRPr lang="en-US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1" name="Rectangle 7"/>
            <p:cNvSpPr/>
            <p:nvPr/>
          </p:nvSpPr>
          <p:spPr bwMode="auto">
            <a:xfrm>
              <a:off x="2351086" y="3947214"/>
              <a:ext cx="5866250" cy="630620"/>
            </a:xfrm>
            <a:prstGeom prst="rect">
              <a:avLst/>
            </a:prstGeom>
            <a:gradFill>
              <a:gsLst>
                <a:gs pos="86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2" name="Rectangle 8"/>
            <p:cNvSpPr/>
            <p:nvPr/>
          </p:nvSpPr>
          <p:spPr bwMode="auto">
            <a:xfrm>
              <a:off x="2351086" y="2970069"/>
              <a:ext cx="5866250" cy="630620"/>
            </a:xfrm>
            <a:prstGeom prst="rect">
              <a:avLst/>
            </a:prstGeom>
            <a:gradFill>
              <a:gsLst>
                <a:gs pos="86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3" name="Rectangle 9"/>
            <p:cNvSpPr/>
            <p:nvPr/>
          </p:nvSpPr>
          <p:spPr bwMode="auto">
            <a:xfrm flipH="1">
              <a:off x="7081836" y="2969753"/>
              <a:ext cx="1135500" cy="630936"/>
            </a:xfrm>
            <a:prstGeom prst="rect">
              <a:avLst/>
            </a:prstGeom>
            <a:solidFill>
              <a:srgbClr val="FE5303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4" name="Rectangle 10"/>
            <p:cNvSpPr/>
            <p:nvPr/>
          </p:nvSpPr>
          <p:spPr bwMode="auto">
            <a:xfrm>
              <a:off x="3486586" y="3947214"/>
              <a:ext cx="4730750" cy="630936"/>
            </a:xfrm>
            <a:prstGeom prst="rect">
              <a:avLst/>
            </a:prstGeom>
            <a:solidFill>
              <a:srgbClr val="FE5303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98522" y="3033856"/>
              <a:ext cx="3672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80% Features</a:t>
              </a:r>
              <a:endParaRPr lang="en-US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324110" y="4035343"/>
              <a:ext cx="3672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80% Performance</a:t>
              </a:r>
              <a:endParaRPr lang="en-US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081835" y="3019346"/>
              <a:ext cx="11441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20% </a:t>
              </a:r>
              <a:br>
                <a:rPr lang="en-US" sz="1400" b="1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</a:br>
              <a:r>
                <a:rPr lang="en-US" sz="1400" b="1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Performance</a:t>
              </a:r>
              <a:endParaRPr lang="en-US" sz="14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359478" y="3999061"/>
              <a:ext cx="11441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20% </a:t>
              </a:r>
              <a:br>
                <a:rPr lang="en-US" sz="1400" b="1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</a:br>
              <a:r>
                <a:rPr lang="en-US" sz="1400" b="1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Features</a:t>
              </a:r>
              <a:endParaRPr lang="en-US" sz="14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943670" y="2161216"/>
            <a:ext cx="990599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데이터 통합 문제의 </a:t>
            </a:r>
            <a:r>
              <a:rPr lang="en-US" altLang="ko-K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80%</a:t>
            </a:r>
            <a:r>
              <a:rPr lang="ko-KR" alt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가 </a:t>
            </a:r>
            <a:r>
              <a:rPr lang="en-US" altLang="ko-K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/>
            </a:r>
            <a:br>
              <a:rPr lang="en-US" altLang="ko-K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</a:br>
            <a:r>
              <a:rPr lang="ko-KR" altLang="en-US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데이터 처리 </a:t>
            </a:r>
            <a:r>
              <a:rPr lang="ko-KR" alt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병목 현상에서 비롯되었습니다</a:t>
            </a:r>
            <a:r>
              <a:rPr lang="en-US" altLang="ko-KR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.</a:t>
            </a:r>
            <a:endParaRPr lang="ko-KR" altLang="en-US" sz="3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32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고도 B" panose="02000503000000020004" pitchFamily="2" charset="-127"/>
                <a:ea typeface="고도 B" panose="02000503000000020004" pitchFamily="2" charset="-127"/>
              </a:rPr>
              <a:t>적용 사례</a:t>
            </a:r>
            <a:endParaRPr lang="ko-KR" altLang="en-US" dirty="0"/>
          </a:p>
        </p:txBody>
      </p:sp>
      <p:graphicFrame>
        <p:nvGraphicFramePr>
          <p:cNvPr id="4" name="Group 91"/>
          <p:cNvGraphicFramePr>
            <a:graphicFrameLocks noGrp="1"/>
          </p:cNvGraphicFramePr>
          <p:nvPr>
            <p:extLst/>
          </p:nvPr>
        </p:nvGraphicFramePr>
        <p:xfrm>
          <a:off x="1490539" y="1218240"/>
          <a:ext cx="9138180" cy="5019553"/>
        </p:xfrm>
        <a:graphic>
          <a:graphicData uri="http://schemas.openxmlformats.org/drawingml/2006/table">
            <a:tbl>
              <a:tblPr/>
              <a:tblGrid>
                <a:gridCol w="939770"/>
                <a:gridCol w="876859"/>
                <a:gridCol w="897467"/>
                <a:gridCol w="2099733"/>
                <a:gridCol w="1883849"/>
                <a:gridCol w="2440502"/>
              </a:tblGrid>
              <a:tr h="302785"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Customer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DI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Platform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Key Information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92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Industry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Business Challenge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Solution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Benefit Impact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481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IBM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DataStage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금융 서비스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대출 자산 시스템에 대한 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SLA 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준수 불이행으로 대출 발생이 지연 됨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M/F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데이터를 변환 및 가공 후 </a:t>
                      </a:r>
                      <a:r>
                        <a:rPr kumimoji="0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DataStage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로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Load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정확한 시간에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CDC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대출발생 프로세스 관련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SLA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충족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4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시간 작업을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시간 미만으로 속도개선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CDC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작업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2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시간 미만으로 속도개선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</a:tr>
              <a:tr h="39863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itchFamily="18" charset="0"/>
                        </a:rPr>
                        <a:t>Informatica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itchFamily="18" charset="0"/>
                        </a:rPr>
                        <a:t>의료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itchFamily="18" charset="0"/>
                        </a:rPr>
                        <a:t>VIP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itchFamily="18" charset="0"/>
                        </a:rPr>
                        <a:t>고객 유지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정확한 시간에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CDC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고객이탈 방지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월 작업에서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일작업으로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DW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개선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</a:tr>
              <a:tr h="54812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itchFamily="18" charset="0"/>
                        </a:rPr>
                        <a:t>Informatica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금융서비스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새로운 예측분석 서비스의 지연으로 인한 매출감소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(SLAs : 5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일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)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informatica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의 느린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Join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과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Aggregation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작업 대체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Informatica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를 위해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Pre-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Sort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작업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예정대로 새로운 서비스 개시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 </a:t>
                      </a: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Met production SLAs.</a:t>
                      </a: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주 단위에서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시간으로 프로세스 개선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</a:tr>
              <a:tr h="54812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Informatica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금융서비스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데이터 생성이 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36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시간 이상 걸리는 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ODS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에 기반하여 의사결정이 지연 됨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CDC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작업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매일 밤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22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억 건의 업데이트가 일어나는 데이터 저장소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SLA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에 충족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100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명의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주요 업무 사용자에게 적시에 정보 제공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</a:tr>
              <a:tr h="54812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Microsoft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SSIS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게임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웹 분석 작업 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1-2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일 지연됨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수 백 라인의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SQL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의 대체작업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.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SLA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에 충족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2-3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일 작업을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시간으로 단축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사용자 응답시간 개선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</a:tr>
              <a:tr h="54812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Informatica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통신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어플리케이션 최신화 작업 중 데이터 변환의 병목현상으로 인한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신규 고객 서비스가 중지 됨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다중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DMExpress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작업을 </a:t>
                      </a:r>
                      <a:r>
                        <a:rPr kumimoji="0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Informatica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환경에 접목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데이터 변환시간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192hr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에서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8hr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로 단축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일 동안 중지되었던 신규 고객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provisioning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해결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</a:tr>
              <a:tr h="54812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itchFamily="18" charset="0"/>
                        </a:rPr>
                        <a:t>Informatica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금융서비스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데이터 </a:t>
                      </a:r>
                      <a:r>
                        <a:rPr kumimoji="0" lang="ko-KR" altLang="en-US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프로세싱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불능으로 인한 서비스 모델 및 대리점 판매에 장애발생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Informatica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환경에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Sort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와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Merge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작업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각 대리점의 고객 위주의 맞춤형 홍보에 요구되었던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SLA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충족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</a:tr>
              <a:tr h="54812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Informatica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금융서비스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18M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에서 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100M 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레코드로 데이터 폭증으로 인한 일일 거래 감시 레포트 지연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87%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속도 개선되는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Join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작업 진행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SLA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충족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데이터 사이즈에 대한 목표된 성장 준수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40" descr="6406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87" y="2076932"/>
            <a:ext cx="822325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87" y="2533468"/>
            <a:ext cx="842962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8" descr="RM_BBVA_Compass_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17525" y="3667754"/>
            <a:ext cx="877888" cy="19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63842" y="4125872"/>
            <a:ext cx="620713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25474" y="4678184"/>
            <a:ext cx="687387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http://www.geographicresearch.com/wp-content/themes/gri/img/logos/logo-partner-db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9358" y="2962235"/>
            <a:ext cx="4318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47687" y="5287926"/>
            <a:ext cx="801688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15938" y="5870799"/>
            <a:ext cx="881062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8855483" y="1954844"/>
            <a:ext cx="165782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en-US" altLang="ko-KR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- 4</a:t>
            </a:r>
            <a:r>
              <a:rPr kumimoji="0" lang="ko-KR" altLang="en-US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시간</a:t>
            </a:r>
            <a:r>
              <a:rPr kumimoji="0" lang="en-US" altLang="ko-KR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→1</a:t>
            </a:r>
            <a:r>
              <a:rPr kumimoji="0" lang="ko-KR" altLang="en-US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시간 미만</a:t>
            </a:r>
            <a:endParaRPr kumimoji="0" lang="en-US" altLang="ko-KR" sz="1200" b="1" dirty="0">
              <a:solidFill>
                <a:srgbClr val="FF0000"/>
              </a:solidFill>
              <a:latin typeface="HY울릉도M" pitchFamily="18" charset="-127"/>
              <a:ea typeface="HY울릉도M" pitchFamily="18" charset="-127"/>
            </a:endParaRPr>
          </a:p>
          <a:p>
            <a:pPr latinLnBrk="0">
              <a:defRPr/>
            </a:pPr>
            <a:r>
              <a:rPr kumimoji="0" lang="en-US" altLang="ko-KR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- CDC</a:t>
            </a:r>
            <a:r>
              <a:rPr kumimoji="0" lang="ko-KR" altLang="en-US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kumimoji="0" lang="en-US" altLang="ko-KR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2</a:t>
            </a:r>
            <a:r>
              <a:rPr kumimoji="0" lang="ko-KR" altLang="en-US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시간 미만</a:t>
            </a:r>
            <a:endParaRPr kumimoji="0" lang="en-US" altLang="ko-KR" sz="1200" b="1" dirty="0">
              <a:solidFill>
                <a:srgbClr val="FF0000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68159" y="2507294"/>
            <a:ext cx="184537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en-US" altLang="ko-KR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DW : </a:t>
            </a:r>
            <a:r>
              <a:rPr kumimoji="0" lang="ko-KR" altLang="en-US" sz="1200" b="1" dirty="0" err="1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월작업</a:t>
            </a:r>
            <a:r>
              <a:rPr kumimoji="0" lang="ko-KR" altLang="en-US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kumimoji="0" lang="en-US" altLang="ko-KR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-&gt; </a:t>
            </a:r>
            <a:r>
              <a:rPr kumimoji="0" lang="ko-KR" altLang="en-US" sz="1200" b="1" dirty="0" err="1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일작업</a:t>
            </a:r>
            <a:endParaRPr kumimoji="0" lang="en-US" altLang="ko-KR" sz="1200" b="1" dirty="0">
              <a:solidFill>
                <a:srgbClr val="FF0000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72968" y="3031169"/>
            <a:ext cx="144142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ko-KR" altLang="en-US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주 단위 </a:t>
            </a:r>
            <a:r>
              <a:rPr kumimoji="0" lang="en-US" altLang="ko-KR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-&gt; 5</a:t>
            </a:r>
            <a:r>
              <a:rPr kumimoji="0" lang="ko-KR" altLang="en-US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시간</a:t>
            </a:r>
            <a:endParaRPr kumimoji="0" lang="en-US" altLang="ko-KR" sz="1200" b="1" dirty="0">
              <a:solidFill>
                <a:srgbClr val="FF0000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17418" y="4164644"/>
            <a:ext cx="139653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en-US" altLang="ko-KR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2~3</a:t>
            </a:r>
            <a:r>
              <a:rPr kumimoji="0" lang="ko-KR" altLang="en-US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일 </a:t>
            </a:r>
            <a:r>
              <a:rPr kumimoji="0" lang="en-US" altLang="ko-KR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-&gt; 5</a:t>
            </a:r>
            <a:r>
              <a:rPr kumimoji="0" lang="ko-KR" altLang="en-US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시간</a:t>
            </a:r>
            <a:endParaRPr kumimoji="0" lang="en-US" altLang="ko-KR" sz="1200" b="1" dirty="0">
              <a:solidFill>
                <a:srgbClr val="FF0000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88831" y="4726619"/>
            <a:ext cx="152477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en-US" altLang="ko-KR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192</a:t>
            </a:r>
            <a:r>
              <a:rPr kumimoji="0" lang="ko-KR" altLang="en-US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시간 </a:t>
            </a:r>
            <a:r>
              <a:rPr kumimoji="0" lang="en-US" altLang="ko-KR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-&gt; 8</a:t>
            </a:r>
            <a:r>
              <a:rPr kumimoji="0" lang="ko-KR" altLang="en-US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시간</a:t>
            </a:r>
            <a:endParaRPr kumimoji="0" lang="en-US" altLang="ko-KR" sz="1200" b="1" dirty="0">
              <a:solidFill>
                <a:srgbClr val="FF0000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7267" y="3621718"/>
            <a:ext cx="133882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ko-KR" altLang="en-US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적시에 정보 제공</a:t>
            </a:r>
            <a:endParaRPr kumimoji="0" lang="en-US" altLang="ko-KR" sz="1200" b="1" dirty="0">
              <a:solidFill>
                <a:srgbClr val="FF0000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72918" y="5288594"/>
            <a:ext cx="184056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ko-KR" altLang="en-US" sz="1200" b="1" dirty="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대리점별 맞춤 홍보 가능</a:t>
            </a:r>
            <a:endParaRPr kumimoji="0" lang="en-US" altLang="ko-KR" sz="1200" b="1" dirty="0">
              <a:solidFill>
                <a:srgbClr val="FF0000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72918" y="5831519"/>
            <a:ext cx="184056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ko-KR" altLang="en-US" sz="1200" b="1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데이터 사이즈 증가 대처</a:t>
            </a:r>
            <a:endParaRPr kumimoji="0" lang="en-US" altLang="ko-KR" sz="1200" b="1" dirty="0">
              <a:solidFill>
                <a:srgbClr val="FF0000"/>
              </a:solidFill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365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적용 사례 </a:t>
            </a:r>
            <a:r>
              <a:rPr lang="en-US" altLang="ko-KR" sz="28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(</a:t>
            </a:r>
            <a:r>
              <a:rPr lang="ko-KR" altLang="en-US" sz="28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계리시스템</a:t>
            </a:r>
            <a:r>
              <a:rPr lang="en-US" altLang="ko-KR" sz="28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  <a:endParaRPr lang="ko-KR" altLang="en-US" sz="40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50" name="Rectangle 4"/>
          <p:cNvSpPr>
            <a:spLocks noChangeArrowheads="1"/>
          </p:cNvSpPr>
          <p:nvPr/>
        </p:nvSpPr>
        <p:spPr bwMode="auto">
          <a:xfrm>
            <a:off x="1980212" y="3096948"/>
            <a:ext cx="2149475" cy="2889250"/>
          </a:xfrm>
          <a:prstGeom prst="rect">
            <a:avLst/>
          </a:prstGeom>
          <a:noFill/>
          <a:ln w="9525">
            <a:solidFill>
              <a:srgbClr val="969696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latinLnBrk="1"/>
            <a:endParaRPr lang="ko-KR" altLang="en-US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1" name="Rectangle 5"/>
          <p:cNvSpPr>
            <a:spLocks noChangeArrowheads="1"/>
          </p:cNvSpPr>
          <p:nvPr/>
        </p:nvSpPr>
        <p:spPr bwMode="auto">
          <a:xfrm>
            <a:off x="8044462" y="3109648"/>
            <a:ext cx="2000250" cy="1690687"/>
          </a:xfrm>
          <a:prstGeom prst="rect">
            <a:avLst/>
          </a:prstGeom>
          <a:noFill/>
          <a:ln w="9525">
            <a:solidFill>
              <a:srgbClr val="E7E6E6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2" name="Text Box 36"/>
          <p:cNvSpPr txBox="1">
            <a:spLocks noChangeArrowheads="1"/>
          </p:cNvSpPr>
          <p:nvPr/>
        </p:nvSpPr>
        <p:spPr bwMode="auto">
          <a:xfrm>
            <a:off x="2152932" y="2925498"/>
            <a:ext cx="1797287" cy="369332"/>
          </a:xfrm>
          <a:prstGeom prst="rect">
            <a:avLst/>
          </a:prstGeom>
          <a:solidFill>
            <a:sysClr val="window" lastClr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울릉도M" pitchFamily="18" charset="-127"/>
                <a:ea typeface="HY울릉도M" pitchFamily="18" charset="-127"/>
              </a:rPr>
              <a:t>관련 시스템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울릉도M" pitchFamily="18" charset="-127"/>
                <a:ea typeface="HY울릉도M" pitchFamily="18" charset="-127"/>
              </a:rPr>
              <a:t>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울릉도M" pitchFamily="18" charset="-127"/>
                <a:ea typeface="HY울릉도M" pitchFamily="18" charset="-127"/>
              </a:rPr>
              <a:t>DB</a:t>
            </a:r>
          </a:p>
        </p:txBody>
      </p:sp>
      <p:grpSp>
        <p:nvGrpSpPr>
          <p:cNvPr id="53" name="Group 5"/>
          <p:cNvGrpSpPr>
            <a:grpSpLocks/>
          </p:cNvGrpSpPr>
          <p:nvPr/>
        </p:nvGrpSpPr>
        <p:grpSpPr bwMode="auto">
          <a:xfrm>
            <a:off x="8577291" y="3366970"/>
            <a:ext cx="1009587" cy="1008220"/>
            <a:chOff x="580" y="2478"/>
            <a:chExt cx="636" cy="635"/>
          </a:xfrm>
          <a:gradFill>
            <a:gsLst>
              <a:gs pos="0">
                <a:srgbClr val="FFC000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grpSpPr>
        <p:sp>
          <p:nvSpPr>
            <p:cNvPr id="54" name="AutoShape 6"/>
            <p:cNvSpPr>
              <a:spLocks noChangeArrowheads="1"/>
            </p:cNvSpPr>
            <p:nvPr/>
          </p:nvSpPr>
          <p:spPr bwMode="auto">
            <a:xfrm>
              <a:off x="580" y="2478"/>
              <a:ext cx="636" cy="635"/>
            </a:xfrm>
            <a:prstGeom prst="flowChartMagneticDisk">
              <a:avLst/>
            </a:prstGeom>
            <a:grpFill/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55" name="Text Box 7"/>
            <p:cNvSpPr txBox="1">
              <a:spLocks noChangeArrowheads="1"/>
            </p:cNvSpPr>
            <p:nvPr/>
          </p:nvSpPr>
          <p:spPr bwMode="auto">
            <a:xfrm>
              <a:off x="756" y="2750"/>
              <a:ext cx="308" cy="23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Y울릉도M" pitchFamily="18" charset="-127"/>
                  <a:ea typeface="HY울릉도M" pitchFamily="18" charset="-127"/>
                </a:rPr>
                <a:t>DB</a:t>
              </a:r>
            </a:p>
          </p:txBody>
        </p:sp>
      </p:grpSp>
      <p:sp>
        <p:nvSpPr>
          <p:cNvPr id="56" name="AutoShape 9"/>
          <p:cNvSpPr>
            <a:spLocks noChangeArrowheads="1"/>
          </p:cNvSpPr>
          <p:nvPr/>
        </p:nvSpPr>
        <p:spPr bwMode="auto">
          <a:xfrm>
            <a:off x="4823742" y="3562085"/>
            <a:ext cx="747712" cy="552450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1"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rPr>
              <a:t>SAM File</a:t>
            </a:r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auto">
          <a:xfrm>
            <a:off x="6696039" y="3538273"/>
            <a:ext cx="763588" cy="646112"/>
          </a:xfrm>
          <a:prstGeom prst="flowChartMultidocument">
            <a:avLst/>
          </a:prstGeom>
          <a:solidFill>
            <a:srgbClr val="99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1"/>
            <a:r>
              <a:rPr lang="en-US" altLang="ko-KR" sz="120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Output</a:t>
            </a:r>
          </a:p>
        </p:txBody>
      </p:sp>
      <p:sp>
        <p:nvSpPr>
          <p:cNvPr id="58" name="Text Box 37"/>
          <p:cNvSpPr txBox="1">
            <a:spLocks noChangeArrowheads="1"/>
          </p:cNvSpPr>
          <p:nvPr/>
        </p:nvSpPr>
        <p:spPr bwMode="auto">
          <a:xfrm>
            <a:off x="8388949" y="2895335"/>
            <a:ext cx="1720343" cy="369332"/>
          </a:xfrm>
          <a:prstGeom prst="rect">
            <a:avLst/>
          </a:prstGeom>
          <a:solidFill>
            <a:sysClr val="window" lastClr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울릉도M" pitchFamily="18" charset="-127"/>
                <a:ea typeface="HY울릉도M" pitchFamily="18" charset="-127"/>
              </a:rPr>
              <a:t>계리시스템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울릉도M" pitchFamily="18" charset="-127"/>
                <a:ea typeface="HY울릉도M" pitchFamily="18" charset="-127"/>
              </a:rPr>
              <a:t> DB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C0C0C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59" name="그룹 63"/>
          <p:cNvGrpSpPr>
            <a:grpSpLocks/>
          </p:cNvGrpSpPr>
          <p:nvPr/>
        </p:nvGrpSpPr>
        <p:grpSpPr bwMode="auto">
          <a:xfrm>
            <a:off x="2242149" y="3393810"/>
            <a:ext cx="1009650" cy="998538"/>
            <a:chOff x="719042" y="3249992"/>
            <a:chExt cx="1009587" cy="660504"/>
          </a:xfrm>
        </p:grpSpPr>
        <p:sp>
          <p:nvSpPr>
            <p:cNvPr id="60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61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55574" cy="224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smtClean="0">
                  <a:ln>
                    <a:noFill/>
                  </a:ln>
                  <a:solidFill>
                    <a:srgbClr val="FB2D0B"/>
                  </a:solidFill>
                  <a:effectLst/>
                  <a:uLnTx/>
                  <a:uFillTx/>
                  <a:latin typeface="HY울릉도M" pitchFamily="18" charset="-127"/>
                  <a:ea typeface="HY울릉도M" pitchFamily="18" charset="-127"/>
                </a:rPr>
                <a:t>DB</a:t>
              </a:r>
              <a:endPara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endParaRPr>
            </a:p>
          </p:txBody>
        </p:sp>
      </p:grpSp>
      <p:cxnSp>
        <p:nvCxnSpPr>
          <p:cNvPr id="62" name="Shape 67"/>
          <p:cNvCxnSpPr>
            <a:cxnSpLocks noChangeShapeType="1"/>
            <a:stCxn id="60" idx="4"/>
            <a:endCxn id="56" idx="1"/>
          </p:cNvCxnSpPr>
          <p:nvPr/>
        </p:nvCxnSpPr>
        <p:spPr bwMode="auto">
          <a:xfrm flipV="1">
            <a:off x="3251799" y="3838310"/>
            <a:ext cx="1571943" cy="54769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63" name="Text Box 20"/>
          <p:cNvSpPr txBox="1">
            <a:spLocks noChangeArrowheads="1"/>
          </p:cNvSpPr>
          <p:nvPr/>
        </p:nvSpPr>
        <p:spPr bwMode="auto">
          <a:xfrm>
            <a:off x="6188357" y="3393810"/>
            <a:ext cx="5905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울릉도M" pitchFamily="18" charset="-127"/>
                <a:ea typeface="HY울릉도M" pitchFamily="18" charset="-127"/>
              </a:rPr>
              <a:t>(Sort)</a:t>
            </a:r>
          </a:p>
        </p:txBody>
      </p:sp>
      <p:sp>
        <p:nvSpPr>
          <p:cNvPr id="64" name="Text Box 20"/>
          <p:cNvSpPr txBox="1">
            <a:spLocks noChangeArrowheads="1"/>
          </p:cNvSpPr>
          <p:nvPr/>
        </p:nvSpPr>
        <p:spPr bwMode="auto">
          <a:xfrm>
            <a:off x="6161369" y="4689210"/>
            <a:ext cx="617538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울릉도M" pitchFamily="18" charset="-127"/>
                <a:ea typeface="HY울릉도M" pitchFamily="18" charset="-127"/>
              </a:rPr>
              <a:t>(Join)</a:t>
            </a:r>
          </a:p>
        </p:txBody>
      </p:sp>
      <p:sp>
        <p:nvSpPr>
          <p:cNvPr id="65" name="Rectangle 46"/>
          <p:cNvSpPr>
            <a:spLocks noChangeArrowheads="1"/>
          </p:cNvSpPr>
          <p:nvPr/>
        </p:nvSpPr>
        <p:spPr bwMode="auto">
          <a:xfrm>
            <a:off x="1660013" y="1043691"/>
            <a:ext cx="8864600" cy="1785104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90000"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 적 용 분 야</a:t>
            </a:r>
            <a:b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계리시스템에 필요한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데이터 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추출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가공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적재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업무</a:t>
            </a:r>
            <a:b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다른 시스템에 존재하는 데이터를 주기적으로 계리시스템으로 이동하는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배치업무에서 사용</a:t>
            </a: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90000"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 적 용 방 식</a:t>
            </a:r>
            <a:b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업무 요건에 맞게 </a:t>
            </a:r>
            <a:r>
              <a:rPr kumimoji="0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DMExpress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 Application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을 개발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후 스케줄러를 이용하여 수행</a:t>
            </a:r>
            <a:b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타 시스템 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DB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의 데이터를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SAM File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로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unload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후 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계리시스템 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DB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에 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load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하는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작업</a:t>
            </a:r>
            <a:b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대량의 데이터를 쉽고 빠르게 추출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적재하는 업무에 적용 사용 중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14063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 Box 20"/>
          <p:cNvSpPr txBox="1">
            <a:spLocks noChangeArrowheads="1"/>
          </p:cNvSpPr>
          <p:nvPr/>
        </p:nvSpPr>
        <p:spPr bwMode="auto">
          <a:xfrm>
            <a:off x="5993158" y="5797285"/>
            <a:ext cx="2504212" cy="276999"/>
          </a:xfrm>
          <a:prstGeom prst="rect">
            <a:avLst/>
          </a:prstGeom>
          <a:solidFill>
            <a:sysClr val="window" lastClr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울릉도M" pitchFamily="18" charset="-127"/>
                <a:ea typeface="HY울릉도M" pitchFamily="18" charset="-127"/>
              </a:rPr>
              <a:t>(Conversion, </a:t>
            </a: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울릉도M" pitchFamily="18" charset="-127"/>
                <a:ea typeface="HY울릉도M" pitchFamily="18" charset="-127"/>
              </a:rPr>
              <a:t>Reformat, Load)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67" name="AutoShape 9"/>
          <p:cNvSpPr>
            <a:spLocks noChangeArrowheads="1"/>
          </p:cNvSpPr>
          <p:nvPr/>
        </p:nvSpPr>
        <p:spPr bwMode="auto">
          <a:xfrm>
            <a:off x="6834831" y="4453466"/>
            <a:ext cx="747713" cy="552450"/>
          </a:xfrm>
          <a:prstGeom prst="flowChartDocument">
            <a:avLst/>
          </a:prstGeom>
          <a:solidFill>
            <a:srgbClr val="ED7D31">
              <a:lumMod val="60000"/>
              <a:lumOff val="4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rPr>
              <a:t>Output</a:t>
            </a:r>
          </a:p>
        </p:txBody>
      </p:sp>
      <p:cxnSp>
        <p:nvCxnSpPr>
          <p:cNvPr id="68" name="꺾인 연결선 77"/>
          <p:cNvCxnSpPr>
            <a:cxnSpLocks noChangeShapeType="1"/>
            <a:stCxn id="56" idx="3"/>
            <a:endCxn id="57" idx="1"/>
          </p:cNvCxnSpPr>
          <p:nvPr/>
        </p:nvCxnSpPr>
        <p:spPr bwMode="auto">
          <a:xfrm>
            <a:off x="5571454" y="3838310"/>
            <a:ext cx="1124585" cy="23019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miter lim="800000"/>
            <a:headEnd/>
            <a:tailEnd type="arrow" w="med" len="med"/>
          </a:ln>
        </p:spPr>
      </p:cxnSp>
      <p:cxnSp>
        <p:nvCxnSpPr>
          <p:cNvPr id="69" name="직선 화살표 연결선 78"/>
          <p:cNvCxnSpPr>
            <a:cxnSpLocks noChangeShapeType="1"/>
            <a:stCxn id="56" idx="3"/>
            <a:endCxn id="67" idx="1"/>
          </p:cNvCxnSpPr>
          <p:nvPr/>
        </p:nvCxnSpPr>
        <p:spPr bwMode="auto">
          <a:xfrm>
            <a:off x="5571454" y="3838310"/>
            <a:ext cx="1263377" cy="891381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miter lim="800000"/>
            <a:headEnd/>
            <a:tailEnd type="arrow" w="med" len="med"/>
          </a:ln>
        </p:spPr>
      </p:cxnSp>
      <p:cxnSp>
        <p:nvCxnSpPr>
          <p:cNvPr id="70" name="Shape 79"/>
          <p:cNvCxnSpPr>
            <a:cxnSpLocks noChangeShapeType="1"/>
            <a:stCxn id="57" idx="3"/>
            <a:endCxn id="54" idx="2"/>
          </p:cNvCxnSpPr>
          <p:nvPr/>
        </p:nvCxnSpPr>
        <p:spPr bwMode="auto">
          <a:xfrm>
            <a:off x="7459627" y="3861329"/>
            <a:ext cx="1117664" cy="9751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miter lim="800000"/>
            <a:headEnd/>
            <a:tailEnd type="arrow" w="med" len="med"/>
          </a:ln>
        </p:spPr>
      </p:cxnSp>
      <p:cxnSp>
        <p:nvCxnSpPr>
          <p:cNvPr id="71" name="Shape 80"/>
          <p:cNvCxnSpPr>
            <a:cxnSpLocks noChangeShapeType="1"/>
            <a:stCxn id="67" idx="3"/>
            <a:endCxn id="54" idx="3"/>
          </p:cNvCxnSpPr>
          <p:nvPr/>
        </p:nvCxnSpPr>
        <p:spPr bwMode="auto">
          <a:xfrm flipV="1">
            <a:off x="7582544" y="4375190"/>
            <a:ext cx="1499541" cy="354501"/>
          </a:xfrm>
          <a:prstGeom prst="bentConnector2">
            <a:avLst/>
          </a:prstGeom>
          <a:noFill/>
          <a:ln w="9525" algn="ctr">
            <a:solidFill>
              <a:sysClr val="windowText" lastClr="000000"/>
            </a:solidFill>
            <a:miter lim="800000"/>
            <a:headEnd/>
            <a:tailEnd type="arrow" w="med" len="med"/>
          </a:ln>
        </p:spPr>
      </p:cxnSp>
      <p:pic>
        <p:nvPicPr>
          <p:cNvPr id="72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0844" y="3465248"/>
            <a:ext cx="642938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3" name="그룹 63"/>
          <p:cNvGrpSpPr>
            <a:grpSpLocks/>
          </p:cNvGrpSpPr>
          <p:nvPr/>
        </p:nvGrpSpPr>
        <p:grpSpPr bwMode="auto">
          <a:xfrm>
            <a:off x="2746974" y="4041510"/>
            <a:ext cx="1009650" cy="998538"/>
            <a:chOff x="719042" y="3249992"/>
            <a:chExt cx="1009587" cy="660504"/>
          </a:xfrm>
        </p:grpSpPr>
        <p:sp>
          <p:nvSpPr>
            <p:cNvPr id="74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75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55574" cy="224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smtClean="0">
                  <a:ln>
                    <a:noFill/>
                  </a:ln>
                  <a:solidFill>
                    <a:srgbClr val="FB2D0B"/>
                  </a:solidFill>
                  <a:effectLst/>
                  <a:uLnTx/>
                  <a:uFillTx/>
                  <a:latin typeface="HY울릉도M" pitchFamily="18" charset="-127"/>
                  <a:ea typeface="HY울릉도M" pitchFamily="18" charset="-127"/>
                </a:rPr>
                <a:t>DB</a:t>
              </a:r>
              <a:endPara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endParaRPr>
            </a:p>
          </p:txBody>
        </p:sp>
      </p:grpSp>
      <p:grpSp>
        <p:nvGrpSpPr>
          <p:cNvPr id="76" name="그룹 63"/>
          <p:cNvGrpSpPr>
            <a:grpSpLocks/>
          </p:cNvGrpSpPr>
          <p:nvPr/>
        </p:nvGrpSpPr>
        <p:grpSpPr bwMode="auto">
          <a:xfrm>
            <a:off x="2315174" y="4762235"/>
            <a:ext cx="1009650" cy="998538"/>
            <a:chOff x="719042" y="3249992"/>
            <a:chExt cx="1009587" cy="660504"/>
          </a:xfrm>
        </p:grpSpPr>
        <p:sp>
          <p:nvSpPr>
            <p:cNvPr id="77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78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55574" cy="224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smtClean="0">
                  <a:ln>
                    <a:noFill/>
                  </a:ln>
                  <a:solidFill>
                    <a:srgbClr val="FB2D0B"/>
                  </a:solidFill>
                  <a:effectLst/>
                  <a:uLnTx/>
                  <a:uFillTx/>
                  <a:latin typeface="HY울릉도M" pitchFamily="18" charset="-127"/>
                  <a:ea typeface="HY울릉도M" pitchFamily="18" charset="-127"/>
                </a:rPr>
                <a:t>DB</a:t>
              </a:r>
              <a:endPara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endParaRPr>
            </a:p>
          </p:txBody>
        </p:sp>
      </p:grpSp>
      <p:sp>
        <p:nvSpPr>
          <p:cNvPr id="79" name="AutoShape 9"/>
          <p:cNvSpPr>
            <a:spLocks noChangeArrowheads="1"/>
          </p:cNvSpPr>
          <p:nvPr/>
        </p:nvSpPr>
        <p:spPr bwMode="auto">
          <a:xfrm>
            <a:off x="4823742" y="4401873"/>
            <a:ext cx="747712" cy="552450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1"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rPr>
              <a:t>SAM File</a:t>
            </a:r>
          </a:p>
        </p:txBody>
      </p:sp>
      <p:sp>
        <p:nvSpPr>
          <p:cNvPr id="80" name="AutoShape 9"/>
          <p:cNvSpPr>
            <a:spLocks noChangeArrowheads="1"/>
          </p:cNvSpPr>
          <p:nvPr/>
        </p:nvSpPr>
        <p:spPr bwMode="auto">
          <a:xfrm>
            <a:off x="4823742" y="5360723"/>
            <a:ext cx="747712" cy="552450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1"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rPr>
              <a:t>SAM File</a:t>
            </a:r>
          </a:p>
        </p:txBody>
      </p:sp>
      <p:cxnSp>
        <p:nvCxnSpPr>
          <p:cNvPr id="81" name="Shape 67"/>
          <p:cNvCxnSpPr>
            <a:cxnSpLocks noChangeShapeType="1"/>
            <a:stCxn id="77" idx="4"/>
            <a:endCxn id="80" idx="1"/>
          </p:cNvCxnSpPr>
          <p:nvPr/>
        </p:nvCxnSpPr>
        <p:spPr bwMode="auto">
          <a:xfrm>
            <a:off x="3324824" y="5261504"/>
            <a:ext cx="1498918" cy="375444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cxnSp>
        <p:nvCxnSpPr>
          <p:cNvPr id="82" name="Shape 67"/>
          <p:cNvCxnSpPr>
            <a:cxnSpLocks noChangeShapeType="1"/>
            <a:stCxn id="74" idx="4"/>
            <a:endCxn id="79" idx="1"/>
          </p:cNvCxnSpPr>
          <p:nvPr/>
        </p:nvCxnSpPr>
        <p:spPr bwMode="auto">
          <a:xfrm>
            <a:off x="3756624" y="4540779"/>
            <a:ext cx="1067118" cy="137319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cxnSp>
        <p:nvCxnSpPr>
          <p:cNvPr id="83" name="직선 화살표 연결선 78"/>
          <p:cNvCxnSpPr>
            <a:cxnSpLocks noChangeShapeType="1"/>
            <a:stCxn id="79" idx="3"/>
            <a:endCxn id="67" idx="1"/>
          </p:cNvCxnSpPr>
          <p:nvPr/>
        </p:nvCxnSpPr>
        <p:spPr bwMode="auto">
          <a:xfrm>
            <a:off x="5571454" y="4678098"/>
            <a:ext cx="1263377" cy="51593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miter lim="800000"/>
            <a:headEnd/>
            <a:tailEnd type="arrow" w="med" len="med"/>
          </a:ln>
        </p:spPr>
      </p:cxnSp>
      <p:cxnSp>
        <p:nvCxnSpPr>
          <p:cNvPr id="84" name="Shape 80"/>
          <p:cNvCxnSpPr>
            <a:cxnSpLocks noChangeShapeType="1"/>
            <a:stCxn id="80" idx="3"/>
            <a:endCxn id="54" idx="3"/>
          </p:cNvCxnSpPr>
          <p:nvPr/>
        </p:nvCxnSpPr>
        <p:spPr bwMode="auto">
          <a:xfrm flipV="1">
            <a:off x="5571454" y="4375190"/>
            <a:ext cx="3510631" cy="1261758"/>
          </a:xfrm>
          <a:prstGeom prst="bentConnector2">
            <a:avLst/>
          </a:prstGeom>
          <a:noFill/>
          <a:ln w="9525" algn="ctr">
            <a:solidFill>
              <a:sysClr val="windowText" lastClr="000000"/>
            </a:solidFill>
            <a:miter lim="800000"/>
            <a:headEnd/>
            <a:tailEnd type="arrow" w="med" len="med"/>
          </a:ln>
        </p:spPr>
      </p:cxnSp>
      <p:pic>
        <p:nvPicPr>
          <p:cNvPr id="85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42282" y="4338373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4767" y="5265473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2661" y="3465248"/>
            <a:ext cx="642938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4099" y="4338373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1704" y="5265473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71399" y="3554941"/>
            <a:ext cx="642938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42837" y="4428066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" name="Text Box 20"/>
          <p:cNvSpPr txBox="1">
            <a:spLocks noChangeArrowheads="1"/>
          </p:cNvSpPr>
          <p:nvPr/>
        </p:nvSpPr>
        <p:spPr bwMode="auto">
          <a:xfrm>
            <a:off x="8276537" y="4766154"/>
            <a:ext cx="69762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울릉도M" pitchFamily="18" charset="-127"/>
                <a:ea typeface="HY울릉도M" pitchFamily="18" charset="-127"/>
              </a:rPr>
              <a:t>(Load)</a:t>
            </a:r>
            <a:endParaRPr lang="en-US" altLang="ko-KR" sz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93" name="Text Box 20"/>
          <p:cNvSpPr txBox="1">
            <a:spLocks noChangeArrowheads="1"/>
          </p:cNvSpPr>
          <p:nvPr/>
        </p:nvSpPr>
        <p:spPr bwMode="auto">
          <a:xfrm>
            <a:off x="7921545" y="3403446"/>
            <a:ext cx="69762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울릉도M" pitchFamily="18" charset="-127"/>
                <a:ea typeface="HY울릉도M" pitchFamily="18" charset="-127"/>
              </a:rPr>
              <a:t>(Load)</a:t>
            </a:r>
            <a:endParaRPr lang="en-US" altLang="ko-KR" sz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94" name="Text Box 20"/>
          <p:cNvSpPr txBox="1">
            <a:spLocks noChangeArrowheads="1"/>
          </p:cNvSpPr>
          <p:nvPr/>
        </p:nvSpPr>
        <p:spPr bwMode="auto">
          <a:xfrm>
            <a:off x="3797972" y="5832074"/>
            <a:ext cx="86113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울릉도M" pitchFamily="18" charset="-127"/>
                <a:ea typeface="HY울릉도M" pitchFamily="18" charset="-127"/>
              </a:rPr>
              <a:t>(Unload)</a:t>
            </a:r>
            <a:endParaRPr lang="en-US" altLang="ko-KR" sz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95" name="Text Box 20"/>
          <p:cNvSpPr txBox="1">
            <a:spLocks noChangeArrowheads="1"/>
          </p:cNvSpPr>
          <p:nvPr/>
        </p:nvSpPr>
        <p:spPr bwMode="auto">
          <a:xfrm>
            <a:off x="3787975" y="3972077"/>
            <a:ext cx="86113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울릉도M" pitchFamily="18" charset="-127"/>
                <a:ea typeface="HY울릉도M" pitchFamily="18" charset="-127"/>
              </a:rPr>
              <a:t>(Unload)</a:t>
            </a:r>
            <a:endParaRPr lang="en-US" altLang="ko-KR" sz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055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AGENDA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0"/>
          </p:nvPr>
        </p:nvSpPr>
        <p:spPr>
          <a:xfrm>
            <a:off x="471485" y="1816764"/>
            <a:ext cx="5169176" cy="282742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DMX Overview,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장점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/>
            </a:r>
            <a:b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카리스마" panose="02020600000000000000" pitchFamily="18" charset="-127"/>
              <a:ea typeface="a카리스마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DMX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기능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적용사례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/>
            </a:r>
            <a:b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카리스마" panose="02020600000000000000" pitchFamily="18" charset="-127"/>
              <a:ea typeface="a카리스마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DMX Demo 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유용한 기능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)</a:t>
            </a:r>
            <a:b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카리스마" panose="02020600000000000000" pitchFamily="18" charset="-127"/>
              <a:ea typeface="a카리스마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Q&amp;A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카리스마" panose="02020600000000000000" pitchFamily="18" charset="-127"/>
              <a:ea typeface="a카리스마" panose="02020600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45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적용 사례 </a:t>
            </a:r>
            <a:r>
              <a:rPr lang="en-US" altLang="ko-KR" sz="28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(</a:t>
            </a:r>
            <a:r>
              <a:rPr lang="ko-KR" altLang="en-US" sz="28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전사</a:t>
            </a:r>
            <a:r>
              <a:rPr lang="en-US" altLang="ko-KR" sz="28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ko-KR" altLang="en-US" sz="28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배치 업무</a:t>
            </a:r>
            <a:r>
              <a:rPr lang="en-US" altLang="ko-KR" sz="28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  <a:endParaRPr lang="ko-KR" altLang="en-US" sz="40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137" name="Rectangle 4"/>
          <p:cNvSpPr>
            <a:spLocks noChangeArrowheads="1"/>
          </p:cNvSpPr>
          <p:nvPr/>
        </p:nvSpPr>
        <p:spPr bwMode="auto">
          <a:xfrm>
            <a:off x="2167401" y="3046554"/>
            <a:ext cx="2149475" cy="2889250"/>
          </a:xfrm>
          <a:prstGeom prst="rect">
            <a:avLst/>
          </a:prstGeom>
          <a:noFill/>
          <a:ln w="9525">
            <a:solidFill>
              <a:srgbClr val="969696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latinLnBrk="1"/>
            <a:endParaRPr lang="ko-KR" altLang="en-US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38" name="Rectangle 5"/>
          <p:cNvSpPr>
            <a:spLocks noChangeArrowheads="1"/>
          </p:cNvSpPr>
          <p:nvPr/>
        </p:nvSpPr>
        <p:spPr bwMode="auto">
          <a:xfrm>
            <a:off x="8231651" y="3059254"/>
            <a:ext cx="2000250" cy="1690687"/>
          </a:xfrm>
          <a:prstGeom prst="rect">
            <a:avLst/>
          </a:prstGeom>
          <a:noFill/>
          <a:ln w="9525">
            <a:solidFill>
              <a:srgbClr val="E7E6E6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39" name="Text Box 36"/>
          <p:cNvSpPr txBox="1">
            <a:spLocks noChangeArrowheads="1"/>
          </p:cNvSpPr>
          <p:nvPr/>
        </p:nvSpPr>
        <p:spPr bwMode="auto">
          <a:xfrm>
            <a:off x="2573801" y="2875104"/>
            <a:ext cx="1385887" cy="369887"/>
          </a:xfrm>
          <a:prstGeom prst="rect">
            <a:avLst/>
          </a:prstGeom>
          <a:solidFill>
            <a:sysClr val="window" lastClr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울릉도M" pitchFamily="18" charset="-127"/>
                <a:ea typeface="HY울릉도M" pitchFamily="18" charset="-127"/>
              </a:rPr>
              <a:t>Source DB</a:t>
            </a:r>
          </a:p>
        </p:txBody>
      </p:sp>
      <p:grpSp>
        <p:nvGrpSpPr>
          <p:cNvPr id="140" name="Group 5"/>
          <p:cNvGrpSpPr>
            <a:grpSpLocks/>
          </p:cNvGrpSpPr>
          <p:nvPr/>
        </p:nvGrpSpPr>
        <p:grpSpPr bwMode="auto">
          <a:xfrm>
            <a:off x="8764480" y="3316576"/>
            <a:ext cx="1009587" cy="1008220"/>
            <a:chOff x="580" y="2478"/>
            <a:chExt cx="636" cy="635"/>
          </a:xfrm>
          <a:gradFill>
            <a:gsLst>
              <a:gs pos="0">
                <a:srgbClr val="FFC000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grpSpPr>
        <p:sp>
          <p:nvSpPr>
            <p:cNvPr id="141" name="AutoShape 6"/>
            <p:cNvSpPr>
              <a:spLocks noChangeArrowheads="1"/>
            </p:cNvSpPr>
            <p:nvPr/>
          </p:nvSpPr>
          <p:spPr bwMode="auto">
            <a:xfrm>
              <a:off x="580" y="2478"/>
              <a:ext cx="636" cy="635"/>
            </a:xfrm>
            <a:prstGeom prst="flowChartMagneticDisk">
              <a:avLst/>
            </a:prstGeom>
            <a:grpFill/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142" name="Text Box 7"/>
            <p:cNvSpPr txBox="1">
              <a:spLocks noChangeArrowheads="1"/>
            </p:cNvSpPr>
            <p:nvPr/>
          </p:nvSpPr>
          <p:spPr bwMode="auto">
            <a:xfrm>
              <a:off x="756" y="2750"/>
              <a:ext cx="308" cy="23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Y울릉도M" pitchFamily="18" charset="-127"/>
                  <a:ea typeface="HY울릉도M" pitchFamily="18" charset="-127"/>
                </a:rPr>
                <a:t>DB</a:t>
              </a:r>
            </a:p>
          </p:txBody>
        </p:sp>
      </p:grpSp>
      <p:sp>
        <p:nvSpPr>
          <p:cNvPr id="143" name="AutoShape 9"/>
          <p:cNvSpPr>
            <a:spLocks noChangeArrowheads="1"/>
          </p:cNvSpPr>
          <p:nvPr/>
        </p:nvSpPr>
        <p:spPr bwMode="auto">
          <a:xfrm>
            <a:off x="4472451" y="3511691"/>
            <a:ext cx="747712" cy="552450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1"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rPr>
              <a:t>SAM File</a:t>
            </a:r>
          </a:p>
        </p:txBody>
      </p:sp>
      <p:sp>
        <p:nvSpPr>
          <p:cNvPr id="144" name="AutoShape 8"/>
          <p:cNvSpPr>
            <a:spLocks noChangeArrowheads="1"/>
          </p:cNvSpPr>
          <p:nvPr/>
        </p:nvSpPr>
        <p:spPr bwMode="auto">
          <a:xfrm>
            <a:off x="6588588" y="3487879"/>
            <a:ext cx="763588" cy="646112"/>
          </a:xfrm>
          <a:prstGeom prst="flowChartMultidocument">
            <a:avLst/>
          </a:prstGeom>
          <a:solidFill>
            <a:srgbClr val="99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1"/>
            <a:r>
              <a:rPr lang="en-US" altLang="ko-KR" sz="120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Output</a:t>
            </a:r>
          </a:p>
        </p:txBody>
      </p:sp>
      <p:sp>
        <p:nvSpPr>
          <p:cNvPr id="145" name="Text Box 37"/>
          <p:cNvSpPr txBox="1">
            <a:spLocks noChangeArrowheads="1"/>
          </p:cNvSpPr>
          <p:nvPr/>
        </p:nvSpPr>
        <p:spPr bwMode="auto">
          <a:xfrm>
            <a:off x="8576138" y="2844941"/>
            <a:ext cx="1319213" cy="369888"/>
          </a:xfrm>
          <a:prstGeom prst="rect">
            <a:avLst/>
          </a:prstGeom>
          <a:solidFill>
            <a:sysClr val="window" lastClr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울릉도M" pitchFamily="18" charset="-127"/>
                <a:ea typeface="HY울릉도M" pitchFamily="18" charset="-127"/>
              </a:rPr>
              <a:t>Target DB</a:t>
            </a:r>
          </a:p>
        </p:txBody>
      </p:sp>
      <p:grpSp>
        <p:nvGrpSpPr>
          <p:cNvPr id="146" name="그룹 63"/>
          <p:cNvGrpSpPr>
            <a:grpSpLocks/>
          </p:cNvGrpSpPr>
          <p:nvPr/>
        </p:nvGrpSpPr>
        <p:grpSpPr bwMode="auto">
          <a:xfrm>
            <a:off x="2429338" y="3343416"/>
            <a:ext cx="1009650" cy="998538"/>
            <a:chOff x="719042" y="3249992"/>
            <a:chExt cx="1009587" cy="660504"/>
          </a:xfrm>
        </p:grpSpPr>
        <p:sp>
          <p:nvSpPr>
            <p:cNvPr id="147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148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55574" cy="224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smtClean="0">
                  <a:ln>
                    <a:noFill/>
                  </a:ln>
                  <a:solidFill>
                    <a:srgbClr val="FB2D0B"/>
                  </a:solidFill>
                  <a:effectLst/>
                  <a:uLnTx/>
                  <a:uFillTx/>
                  <a:latin typeface="HY울릉도M" pitchFamily="18" charset="-127"/>
                  <a:ea typeface="HY울릉도M" pitchFamily="18" charset="-127"/>
                </a:rPr>
                <a:t>DB</a:t>
              </a:r>
              <a:endPara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endParaRPr>
            </a:p>
          </p:txBody>
        </p:sp>
      </p:grpSp>
      <p:cxnSp>
        <p:nvCxnSpPr>
          <p:cNvPr id="149" name="Shape 67"/>
          <p:cNvCxnSpPr>
            <a:cxnSpLocks noChangeShapeType="1"/>
            <a:endCxn id="143" idx="1"/>
          </p:cNvCxnSpPr>
          <p:nvPr/>
        </p:nvCxnSpPr>
        <p:spPr bwMode="auto">
          <a:xfrm flipV="1">
            <a:off x="3438988" y="3787916"/>
            <a:ext cx="1033463" cy="53975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50" name="Text Box 20"/>
          <p:cNvSpPr txBox="1">
            <a:spLocks noChangeArrowheads="1"/>
          </p:cNvSpPr>
          <p:nvPr/>
        </p:nvSpPr>
        <p:spPr bwMode="auto">
          <a:xfrm>
            <a:off x="5898026" y="3343416"/>
            <a:ext cx="5905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울릉도M" pitchFamily="18" charset="-127"/>
                <a:ea typeface="HY울릉도M" pitchFamily="18" charset="-127"/>
              </a:rPr>
              <a:t>(Sort)</a:t>
            </a:r>
          </a:p>
        </p:txBody>
      </p:sp>
      <p:sp>
        <p:nvSpPr>
          <p:cNvPr id="151" name="Text Box 20"/>
          <p:cNvSpPr txBox="1">
            <a:spLocks noChangeArrowheads="1"/>
          </p:cNvSpPr>
          <p:nvPr/>
        </p:nvSpPr>
        <p:spPr bwMode="auto">
          <a:xfrm>
            <a:off x="5871038" y="4638816"/>
            <a:ext cx="617538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울릉도M" pitchFamily="18" charset="-127"/>
                <a:ea typeface="HY울릉도M" pitchFamily="18" charset="-127"/>
              </a:rPr>
              <a:t>(Join)</a:t>
            </a:r>
          </a:p>
        </p:txBody>
      </p:sp>
      <p:sp>
        <p:nvSpPr>
          <p:cNvPr id="152" name="Rectangle 46"/>
          <p:cNvSpPr>
            <a:spLocks noChangeArrowheads="1"/>
          </p:cNvSpPr>
          <p:nvPr/>
        </p:nvSpPr>
        <p:spPr bwMode="auto">
          <a:xfrm>
            <a:off x="1878476" y="1152666"/>
            <a:ext cx="8864600" cy="1554163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90000"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적 용 분 야</a:t>
            </a:r>
            <a:b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대용량 데이터 가공 처리 업무</a:t>
            </a:r>
            <a:b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업무 시간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Open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전에 데이터를 처리하기 위한 야간 배치업무에서 사용</a:t>
            </a: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90000"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적 용 방 식</a:t>
            </a:r>
            <a:b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업무 별 배치 요건을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DMExpress Script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로 개발 후 스케줄러를 이용하여 수행</a:t>
            </a:r>
            <a:b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업무 별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에서 조건 별로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SAM File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unload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후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Sort, Merge, Join, Filter, Reformat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작업</a:t>
            </a:r>
            <a:b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Target Table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에 적재하기 전 데이터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Conversion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작업 병행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21406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3" name="Text Box 20"/>
          <p:cNvSpPr txBox="1">
            <a:spLocks noChangeArrowheads="1"/>
          </p:cNvSpPr>
          <p:nvPr/>
        </p:nvSpPr>
        <p:spPr bwMode="auto">
          <a:xfrm>
            <a:off x="5301126" y="5719904"/>
            <a:ext cx="2001837" cy="276225"/>
          </a:xfrm>
          <a:prstGeom prst="rect">
            <a:avLst/>
          </a:prstGeom>
          <a:solidFill>
            <a:sysClr val="window" lastClr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울릉도M" pitchFamily="18" charset="-127"/>
                <a:ea typeface="HY울릉도M" pitchFamily="18" charset="-127"/>
              </a:rPr>
              <a:t>(Conversion, Reformat)</a:t>
            </a:r>
          </a:p>
        </p:txBody>
      </p:sp>
      <p:sp>
        <p:nvSpPr>
          <p:cNvPr id="154" name="AutoShape 9"/>
          <p:cNvSpPr>
            <a:spLocks noChangeArrowheads="1"/>
          </p:cNvSpPr>
          <p:nvPr/>
        </p:nvSpPr>
        <p:spPr bwMode="auto">
          <a:xfrm>
            <a:off x="6588588" y="4351479"/>
            <a:ext cx="747713" cy="552450"/>
          </a:xfrm>
          <a:prstGeom prst="flowChartDocument">
            <a:avLst/>
          </a:prstGeom>
          <a:solidFill>
            <a:srgbClr val="ED7D31">
              <a:lumMod val="60000"/>
              <a:lumOff val="4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rPr>
              <a:t>Output</a:t>
            </a:r>
          </a:p>
        </p:txBody>
      </p:sp>
      <p:cxnSp>
        <p:nvCxnSpPr>
          <p:cNvPr id="155" name="꺾인 연결선 77"/>
          <p:cNvCxnSpPr>
            <a:cxnSpLocks noChangeShapeType="1"/>
            <a:stCxn id="143" idx="3"/>
            <a:endCxn id="144" idx="1"/>
          </p:cNvCxnSpPr>
          <p:nvPr/>
        </p:nvCxnSpPr>
        <p:spPr bwMode="auto">
          <a:xfrm>
            <a:off x="5220163" y="3787916"/>
            <a:ext cx="1368425" cy="22225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miter lim="800000"/>
            <a:headEnd/>
            <a:tailEnd type="arrow" w="med" len="med"/>
          </a:ln>
        </p:spPr>
      </p:cxnSp>
      <p:cxnSp>
        <p:nvCxnSpPr>
          <p:cNvPr id="156" name="직선 화살표 연결선 78"/>
          <p:cNvCxnSpPr>
            <a:cxnSpLocks noChangeShapeType="1"/>
            <a:stCxn id="143" idx="3"/>
            <a:endCxn id="154" idx="1"/>
          </p:cNvCxnSpPr>
          <p:nvPr/>
        </p:nvCxnSpPr>
        <p:spPr bwMode="auto">
          <a:xfrm>
            <a:off x="5220163" y="3787916"/>
            <a:ext cx="1368425" cy="8397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miter lim="800000"/>
            <a:headEnd/>
            <a:tailEnd type="arrow" w="med" len="med"/>
          </a:ln>
        </p:spPr>
      </p:cxnSp>
      <p:cxnSp>
        <p:nvCxnSpPr>
          <p:cNvPr id="157" name="Shape 79"/>
          <p:cNvCxnSpPr>
            <a:cxnSpLocks noChangeShapeType="1"/>
            <a:stCxn id="144" idx="3"/>
          </p:cNvCxnSpPr>
          <p:nvPr/>
        </p:nvCxnSpPr>
        <p:spPr bwMode="auto">
          <a:xfrm>
            <a:off x="7352176" y="3810141"/>
            <a:ext cx="1412875" cy="111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miter lim="800000"/>
            <a:headEnd/>
            <a:tailEnd type="arrow" w="med" len="med"/>
          </a:ln>
        </p:spPr>
      </p:cxnSp>
      <p:cxnSp>
        <p:nvCxnSpPr>
          <p:cNvPr id="158" name="Shape 80"/>
          <p:cNvCxnSpPr>
            <a:cxnSpLocks noChangeShapeType="1"/>
            <a:stCxn id="154" idx="3"/>
          </p:cNvCxnSpPr>
          <p:nvPr/>
        </p:nvCxnSpPr>
        <p:spPr bwMode="auto">
          <a:xfrm flipV="1">
            <a:off x="7336301" y="4324491"/>
            <a:ext cx="1933575" cy="303213"/>
          </a:xfrm>
          <a:prstGeom prst="bentConnector2">
            <a:avLst/>
          </a:prstGeom>
          <a:noFill/>
          <a:ln w="9525" algn="ctr">
            <a:solidFill>
              <a:sysClr val="windowText" lastClr="000000"/>
            </a:solidFill>
            <a:miter lim="800000"/>
            <a:headEnd/>
            <a:tailEnd type="arrow" w="med" len="med"/>
          </a:ln>
        </p:spPr>
      </p:cxnSp>
      <p:sp>
        <p:nvSpPr>
          <p:cNvPr id="159" name="순서도: 화면 표시 158"/>
          <p:cNvSpPr/>
          <p:nvPr/>
        </p:nvSpPr>
        <p:spPr bwMode="auto">
          <a:xfrm>
            <a:off x="8936501" y="5262704"/>
            <a:ext cx="800100" cy="638175"/>
          </a:xfrm>
          <a:prstGeom prst="flowChartDisplay">
            <a:avLst/>
          </a:prstGeom>
          <a:solidFill>
            <a:srgbClr val="4472C4">
              <a:lumMod val="40000"/>
              <a:lumOff val="60000"/>
            </a:srgbClr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-107" charset="0"/>
                <a:ea typeface="맑은 고딕" panose="020B0503020000020004" pitchFamily="50" charset="-127"/>
              </a:rPr>
              <a:t>결과조회</a:t>
            </a:r>
          </a:p>
        </p:txBody>
      </p:sp>
      <p:cxnSp>
        <p:nvCxnSpPr>
          <p:cNvPr id="160" name="직선 화살표 연결선 82"/>
          <p:cNvCxnSpPr>
            <a:cxnSpLocks noChangeShapeType="1"/>
            <a:stCxn id="173" idx="3"/>
            <a:endCxn id="159" idx="1"/>
          </p:cNvCxnSpPr>
          <p:nvPr/>
        </p:nvCxnSpPr>
        <p:spPr bwMode="auto">
          <a:xfrm flipV="1">
            <a:off x="8028451" y="5581791"/>
            <a:ext cx="908050" cy="11113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miter lim="800000"/>
            <a:headEnd/>
            <a:tailEnd type="arrow" w="med" len="med"/>
          </a:ln>
        </p:spPr>
      </p:cxnSp>
      <p:pic>
        <p:nvPicPr>
          <p:cNvPr id="161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0513" y="3414854"/>
            <a:ext cx="642938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2" name="그룹 63"/>
          <p:cNvGrpSpPr>
            <a:grpSpLocks/>
          </p:cNvGrpSpPr>
          <p:nvPr/>
        </p:nvGrpSpPr>
        <p:grpSpPr bwMode="auto">
          <a:xfrm>
            <a:off x="2934163" y="3991116"/>
            <a:ext cx="1009650" cy="998538"/>
            <a:chOff x="719042" y="3249992"/>
            <a:chExt cx="1009587" cy="660504"/>
          </a:xfrm>
        </p:grpSpPr>
        <p:sp>
          <p:nvSpPr>
            <p:cNvPr id="163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164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55574" cy="224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smtClean="0">
                  <a:ln>
                    <a:noFill/>
                  </a:ln>
                  <a:solidFill>
                    <a:srgbClr val="FB2D0B"/>
                  </a:solidFill>
                  <a:effectLst/>
                  <a:uLnTx/>
                  <a:uFillTx/>
                  <a:latin typeface="HY울릉도M" pitchFamily="18" charset="-127"/>
                  <a:ea typeface="HY울릉도M" pitchFamily="18" charset="-127"/>
                </a:rPr>
                <a:t>DB</a:t>
              </a:r>
              <a:endPara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endParaRPr>
            </a:p>
          </p:txBody>
        </p:sp>
      </p:grpSp>
      <p:grpSp>
        <p:nvGrpSpPr>
          <p:cNvPr id="165" name="그룹 63"/>
          <p:cNvGrpSpPr>
            <a:grpSpLocks/>
          </p:cNvGrpSpPr>
          <p:nvPr/>
        </p:nvGrpSpPr>
        <p:grpSpPr bwMode="auto">
          <a:xfrm>
            <a:off x="2502363" y="4711841"/>
            <a:ext cx="1009650" cy="998538"/>
            <a:chOff x="719042" y="3249992"/>
            <a:chExt cx="1009587" cy="660504"/>
          </a:xfrm>
        </p:grpSpPr>
        <p:sp>
          <p:nvSpPr>
            <p:cNvPr id="166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167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55574" cy="224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smtClean="0">
                  <a:ln>
                    <a:noFill/>
                  </a:ln>
                  <a:solidFill>
                    <a:srgbClr val="FB2D0B"/>
                  </a:solidFill>
                  <a:effectLst/>
                  <a:uLnTx/>
                  <a:uFillTx/>
                  <a:latin typeface="HY울릉도M" pitchFamily="18" charset="-127"/>
                  <a:ea typeface="HY울릉도M" pitchFamily="18" charset="-127"/>
                </a:rPr>
                <a:t>DB</a:t>
              </a:r>
              <a:endPara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endParaRPr>
            </a:p>
          </p:txBody>
        </p:sp>
      </p:grpSp>
      <p:sp>
        <p:nvSpPr>
          <p:cNvPr id="168" name="AutoShape 9"/>
          <p:cNvSpPr>
            <a:spLocks noChangeArrowheads="1"/>
          </p:cNvSpPr>
          <p:nvPr/>
        </p:nvSpPr>
        <p:spPr bwMode="auto">
          <a:xfrm>
            <a:off x="4472451" y="4351479"/>
            <a:ext cx="747712" cy="552450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1"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rPr>
              <a:t>SAM File</a:t>
            </a:r>
          </a:p>
        </p:txBody>
      </p:sp>
      <p:sp>
        <p:nvSpPr>
          <p:cNvPr id="169" name="AutoShape 9"/>
          <p:cNvSpPr>
            <a:spLocks noChangeArrowheads="1"/>
          </p:cNvSpPr>
          <p:nvPr/>
        </p:nvSpPr>
        <p:spPr bwMode="auto">
          <a:xfrm>
            <a:off x="4472451" y="5310329"/>
            <a:ext cx="747712" cy="552450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1"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rPr>
              <a:t>SAM File</a:t>
            </a:r>
          </a:p>
        </p:txBody>
      </p:sp>
      <p:cxnSp>
        <p:nvCxnSpPr>
          <p:cNvPr id="170" name="Shape 67"/>
          <p:cNvCxnSpPr>
            <a:cxnSpLocks noChangeShapeType="1"/>
            <a:endCxn id="169" idx="1"/>
          </p:cNvCxnSpPr>
          <p:nvPr/>
        </p:nvCxnSpPr>
        <p:spPr bwMode="auto">
          <a:xfrm>
            <a:off x="3512013" y="5210316"/>
            <a:ext cx="960438" cy="3762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cxnSp>
        <p:nvCxnSpPr>
          <p:cNvPr id="171" name="Shape 67"/>
          <p:cNvCxnSpPr>
            <a:cxnSpLocks noChangeShapeType="1"/>
            <a:endCxn id="168" idx="1"/>
          </p:cNvCxnSpPr>
          <p:nvPr/>
        </p:nvCxnSpPr>
        <p:spPr bwMode="auto">
          <a:xfrm>
            <a:off x="3943813" y="4491179"/>
            <a:ext cx="528638" cy="136525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cxnSp>
        <p:nvCxnSpPr>
          <p:cNvPr id="172" name="직선 화살표 연결선 78"/>
          <p:cNvCxnSpPr>
            <a:cxnSpLocks noChangeShapeType="1"/>
            <a:stCxn id="168" idx="3"/>
            <a:endCxn id="154" idx="1"/>
          </p:cNvCxnSpPr>
          <p:nvPr/>
        </p:nvCxnSpPr>
        <p:spPr bwMode="auto">
          <a:xfrm>
            <a:off x="5220163" y="4627704"/>
            <a:ext cx="1368425" cy="1587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miter lim="800000"/>
            <a:headEnd/>
            <a:tailEnd type="arrow" w="med" len="med"/>
          </a:ln>
        </p:spPr>
      </p:cxnSp>
      <p:sp>
        <p:nvSpPr>
          <p:cNvPr id="173" name="AutoShape 9"/>
          <p:cNvSpPr>
            <a:spLocks noChangeArrowheads="1"/>
          </p:cNvSpPr>
          <p:nvPr/>
        </p:nvSpPr>
        <p:spPr bwMode="auto">
          <a:xfrm>
            <a:off x="7280738" y="5316679"/>
            <a:ext cx="747713" cy="552450"/>
          </a:xfrm>
          <a:prstGeom prst="flowChartDocument">
            <a:avLst/>
          </a:prstGeom>
          <a:solidFill>
            <a:srgbClr val="5B9BD5">
              <a:lumMod val="40000"/>
              <a:lumOff val="6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rPr>
              <a:t>Output</a:t>
            </a:r>
          </a:p>
        </p:txBody>
      </p:sp>
      <p:cxnSp>
        <p:nvCxnSpPr>
          <p:cNvPr id="174" name="직선 화살표 연결선 78"/>
          <p:cNvCxnSpPr>
            <a:cxnSpLocks noChangeShapeType="1"/>
            <a:stCxn id="169" idx="3"/>
            <a:endCxn id="173" idx="1"/>
          </p:cNvCxnSpPr>
          <p:nvPr/>
        </p:nvCxnSpPr>
        <p:spPr bwMode="auto">
          <a:xfrm>
            <a:off x="5220163" y="5586554"/>
            <a:ext cx="2060575" cy="6350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miter lim="800000"/>
            <a:headEnd/>
            <a:tailEnd type="arrow" w="med" len="med"/>
          </a:ln>
        </p:spPr>
      </p:cxnSp>
      <p:cxnSp>
        <p:nvCxnSpPr>
          <p:cNvPr id="175" name="Shape 80"/>
          <p:cNvCxnSpPr>
            <a:cxnSpLocks noChangeShapeType="1"/>
            <a:stCxn id="173" idx="0"/>
          </p:cNvCxnSpPr>
          <p:nvPr/>
        </p:nvCxnSpPr>
        <p:spPr bwMode="auto">
          <a:xfrm rot="5400000" flipH="1" flipV="1">
            <a:off x="7965745" y="4012547"/>
            <a:ext cx="992188" cy="1616075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miter lim="800000"/>
            <a:headEnd/>
            <a:tailEnd type="arrow" w="med" len="med"/>
          </a:ln>
        </p:spPr>
      </p:cxnSp>
      <p:pic>
        <p:nvPicPr>
          <p:cNvPr id="176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1951" y="4287979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7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17076" y="5215079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056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고도 B" panose="02000503000000020004" pitchFamily="2" charset="-127"/>
                <a:ea typeface="고도 B" panose="02000503000000020004" pitchFamily="2" charset="-127"/>
              </a:rPr>
              <a:t>적용 </a:t>
            </a:r>
            <a:r>
              <a:rPr lang="ko-KR" altLang="en-US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사례 </a:t>
            </a:r>
            <a:r>
              <a:rPr lang="en-US" altLang="ko-KR" sz="28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(SQL </a:t>
            </a:r>
            <a:r>
              <a:rPr lang="ko-KR" altLang="en-US" sz="28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성능향상</a:t>
            </a:r>
            <a:r>
              <a:rPr lang="en-US" altLang="ko-KR" sz="28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334787" y="2540688"/>
            <a:ext cx="5972175" cy="3429000"/>
            <a:chOff x="260899" y="2391832"/>
            <a:chExt cx="5972175" cy="34290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899" y="2391832"/>
              <a:ext cx="5972175" cy="342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1312342" y="2417233"/>
              <a:ext cx="4157133" cy="342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402667" y="3479798"/>
              <a:ext cx="829734" cy="22280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오각형 7"/>
          <p:cNvSpPr/>
          <p:nvPr/>
        </p:nvSpPr>
        <p:spPr>
          <a:xfrm>
            <a:off x="2680980" y="1347511"/>
            <a:ext cx="1820708" cy="1197413"/>
          </a:xfrm>
          <a:prstGeom prst="homePlate">
            <a:avLst>
              <a:gd name="adj" fmla="val 20975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SQL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Migration</a:t>
            </a:r>
          </a:p>
        </p:txBody>
      </p:sp>
      <p:sp>
        <p:nvSpPr>
          <p:cNvPr id="9" name="갈매기형 수장 8"/>
          <p:cNvSpPr/>
          <p:nvPr/>
        </p:nvSpPr>
        <p:spPr>
          <a:xfrm>
            <a:off x="4328338" y="1347511"/>
            <a:ext cx="1910479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DI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Acceleration</a:t>
            </a:r>
            <a:endParaRPr kumimoji="0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갈매기형 수장 9"/>
          <p:cNvSpPr/>
          <p:nvPr/>
        </p:nvSpPr>
        <p:spPr>
          <a:xfrm>
            <a:off x="6067218" y="1349629"/>
            <a:ext cx="191087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Batch Solution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7797127" y="1348799"/>
            <a:ext cx="185349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Big Data Solution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3929281" y="3932600"/>
            <a:ext cx="640015" cy="1320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37959" y="3230720"/>
            <a:ext cx="2387600" cy="278553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5844811" y="3115594"/>
          <a:ext cx="4847207" cy="1322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835"/>
                <a:gridCol w="1571295"/>
                <a:gridCol w="1895077"/>
              </a:tblGrid>
              <a:tr h="6614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DMExpress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실행 시간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SQL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실행 시간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SQL </a:t>
                      </a:r>
                      <a:r>
                        <a:rPr lang="ko-KR" altLang="en-US" sz="1400" dirty="0" smtClean="0"/>
                        <a:t>대비</a:t>
                      </a:r>
                      <a:r>
                        <a:rPr lang="en-US" altLang="ko-KR" sz="1400" dirty="0" smtClean="0"/>
                        <a:t/>
                      </a:r>
                      <a:br>
                        <a:rPr lang="en-US" altLang="ko-KR" sz="1400" dirty="0" smtClean="0"/>
                      </a:br>
                      <a:r>
                        <a:rPr lang="en-US" altLang="ko-KR" sz="1400" dirty="0" err="1" smtClean="0"/>
                        <a:t>DMExpress</a:t>
                      </a:r>
                      <a:r>
                        <a:rPr lang="ko-KR" altLang="en-US" sz="1400" dirty="0" smtClean="0"/>
                        <a:t>성능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614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r>
                        <a:rPr lang="ko-KR" altLang="en-US" sz="1400" dirty="0" smtClean="0"/>
                        <a:t>시간 </a:t>
                      </a:r>
                      <a:r>
                        <a:rPr lang="en-US" altLang="ko-KR" sz="1400" dirty="0" smtClean="0"/>
                        <a:t>54</a:t>
                      </a:r>
                      <a:r>
                        <a:rPr lang="ko-KR" altLang="en-US" sz="1400" dirty="0" smtClean="0"/>
                        <a:t>분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altLang="ko-KR" sz="1400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0.16 Days)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80</a:t>
                      </a:r>
                      <a:r>
                        <a:rPr lang="ko-KR" altLang="en-US" sz="1400" dirty="0" smtClean="0"/>
                        <a:t>시간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( 3 Days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8Hours)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</a:t>
                      </a:r>
                      <a:r>
                        <a:rPr lang="ko-KR" altLang="en-US" sz="1400" dirty="0" smtClean="0"/>
                        <a:t>배 이상 향상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(76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시간 이상 절감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" name="물결 14"/>
          <p:cNvSpPr/>
          <p:nvPr/>
        </p:nvSpPr>
        <p:spPr>
          <a:xfrm>
            <a:off x="5887146" y="4580551"/>
            <a:ext cx="1562803" cy="1252571"/>
          </a:xfrm>
          <a:prstGeom prst="wave">
            <a:avLst>
              <a:gd name="adj1" fmla="val 700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작업 시간 단축으로 인한 서비스 개선</a:t>
            </a: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endParaRPr lang="en-US" altLang="ko-KR" sz="1200" b="1" dirty="0" smtClean="0"/>
          </a:p>
          <a:p>
            <a:pPr algn="ctr"/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주말 작업으로 가능</a:t>
            </a:r>
            <a:r>
              <a:rPr lang="en-US" altLang="ko-KR" sz="1200" b="1" dirty="0" smtClean="0"/>
              <a:t>)</a:t>
            </a:r>
          </a:p>
        </p:txBody>
      </p:sp>
      <p:sp>
        <p:nvSpPr>
          <p:cNvPr id="16" name="물결 15"/>
          <p:cNvSpPr/>
          <p:nvPr/>
        </p:nvSpPr>
        <p:spPr>
          <a:xfrm>
            <a:off x="7531331" y="4593857"/>
            <a:ext cx="1562803" cy="1252571"/>
          </a:xfrm>
          <a:prstGeom prst="wave">
            <a:avLst>
              <a:gd name="adj1" fmla="val 700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Offloading</a:t>
            </a:r>
            <a:r>
              <a:rPr lang="ko-KR" altLang="en-US" sz="1200" b="1" dirty="0" smtClean="0"/>
              <a:t>에 의한 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파일 시스템 사용</a:t>
            </a: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endParaRPr lang="en-US" altLang="ko-KR" sz="1200" b="1" dirty="0" smtClean="0"/>
          </a:p>
          <a:p>
            <a:pPr algn="ctr"/>
            <a:r>
              <a:rPr lang="en-US" altLang="ko-KR" sz="1200" b="1" dirty="0" smtClean="0"/>
              <a:t>(DB</a:t>
            </a:r>
            <a:r>
              <a:rPr lang="ko-KR" altLang="en-US" sz="1200" b="1" dirty="0" smtClean="0"/>
              <a:t>자원 사용 절감</a:t>
            </a:r>
            <a:r>
              <a:rPr lang="en-US" altLang="ko-KR" sz="1200" b="1" dirty="0" smtClean="0"/>
              <a:t>)</a:t>
            </a:r>
          </a:p>
        </p:txBody>
      </p:sp>
      <p:sp>
        <p:nvSpPr>
          <p:cNvPr id="17" name="물결 16"/>
          <p:cNvSpPr/>
          <p:nvPr/>
        </p:nvSpPr>
        <p:spPr>
          <a:xfrm>
            <a:off x="9171551" y="4615023"/>
            <a:ext cx="1562803" cy="1252571"/>
          </a:xfrm>
          <a:prstGeom prst="wave">
            <a:avLst>
              <a:gd name="adj1" fmla="val 700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Temp Table </a:t>
            </a:r>
          </a:p>
          <a:p>
            <a:pPr algn="ctr"/>
            <a:r>
              <a:rPr lang="ko-KR" altLang="en-US" sz="1200" b="1" dirty="0" smtClean="0"/>
              <a:t>사용량 감소</a:t>
            </a: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endParaRPr lang="en-US" altLang="ko-KR" sz="1200" b="1" dirty="0" smtClean="0"/>
          </a:p>
          <a:p>
            <a:pPr algn="ctr"/>
            <a:r>
              <a:rPr lang="en-US" altLang="ko-KR" sz="1200" b="1" dirty="0" smtClean="0"/>
              <a:t>(DB</a:t>
            </a:r>
            <a:r>
              <a:rPr lang="ko-KR" altLang="en-US" sz="1200" b="1" dirty="0" smtClean="0"/>
              <a:t>스토리지 절감</a:t>
            </a:r>
            <a:r>
              <a:rPr lang="en-US" altLang="ko-KR" sz="1200" b="1" dirty="0" smtClean="0"/>
              <a:t>)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910" y="3311980"/>
            <a:ext cx="8953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9901" y="374854"/>
            <a:ext cx="10883898" cy="664868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7" y="0"/>
            <a:ext cx="12161646" cy="68580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>
          <a:xfrm>
            <a:off x="588860" y="6109073"/>
            <a:ext cx="354810" cy="365125"/>
          </a:xfrm>
          <a:solidFill>
            <a:schemeClr val="bg1"/>
          </a:solidFill>
        </p:spPr>
        <p:txBody>
          <a:bodyPr/>
          <a:lstStyle/>
          <a:p>
            <a:fld id="{8EBA40CB-9C29-420E-935B-82B45E243808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F79A9776-401A-4337-898B-9AB37B51A33F}"/>
              </a:ext>
            </a:extLst>
          </p:cNvPr>
          <p:cNvSpPr txBox="1">
            <a:spLocks/>
          </p:cNvSpPr>
          <p:nvPr/>
        </p:nvSpPr>
        <p:spPr>
          <a:xfrm>
            <a:off x="4805365" y="2357818"/>
            <a:ext cx="2300285" cy="1928432"/>
          </a:xfrm>
          <a:prstGeom prst="rect">
            <a:avLst/>
          </a:prstGeom>
          <a:solidFill>
            <a:srgbClr val="00005C"/>
          </a:solidFill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26670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44767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Topology</a:t>
            </a:r>
            <a:r>
              <a:rPr lang="ko-KR" altLang="en-US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선택</a:t>
            </a:r>
            <a:r>
              <a:rPr lang="en-US" altLang="ko-KR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결합하여 </a:t>
            </a:r>
            <a:endParaRPr lang="en-US" altLang="ko-KR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</a:t>
            </a:r>
            <a:r>
              <a:rPr lang="ko-KR" altLang="en-US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공유 </a:t>
            </a:r>
            <a:r>
              <a:rPr lang="en-US" altLang="ko-KR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요구 </a:t>
            </a:r>
            <a:r>
              <a:rPr lang="ko-KR" altLang="en-US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사항 충족</a:t>
            </a:r>
            <a:endParaRPr lang="en-US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80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23</a:t>
            </a:fld>
            <a:endParaRPr lang="en-GB" dirty="0">
              <a:solidFill>
                <a:srgbClr val="00005C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056899"/>
            <a:ext cx="7772400" cy="150495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BBC50AE2-61A1-452C-BB16-62C301491F28}"/>
              </a:ext>
            </a:extLst>
          </p:cNvPr>
          <p:cNvSpPr txBox="1">
            <a:spLocks/>
          </p:cNvSpPr>
          <p:nvPr/>
        </p:nvSpPr>
        <p:spPr>
          <a:xfrm>
            <a:off x="0" y="2529227"/>
            <a:ext cx="12192000" cy="647117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26670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44767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 err="1" smtClean="0">
                <a:latin typeface="고도 M" panose="02000503000000020004" pitchFamily="2" charset="-127"/>
                <a:ea typeface="고도 M" panose="02000503000000020004" pitchFamily="2" charset="-127"/>
              </a:rPr>
              <a:t>DMExpress</a:t>
            </a:r>
            <a:r>
              <a:rPr lang="en-US" altLang="ko-KR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 Demo</a:t>
            </a:r>
            <a:endParaRPr lang="en-US" altLang="ko-KR" sz="2800" dirty="0" smtClean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8860" y="1155032"/>
            <a:ext cx="457887" cy="348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ko-KR" altLang="en-US" sz="2000" dirty="0" err="1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526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DMExpress</a:t>
            </a:r>
            <a:r>
              <a:rPr lang="en-US" altLang="ko-KR" dirty="0" smtClean="0"/>
              <a:t> Demo</a:t>
            </a:r>
            <a:endParaRPr lang="ko-KR" altLang="en-US" dirty="0"/>
          </a:p>
        </p:txBody>
      </p:sp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0" y="1306582"/>
            <a:ext cx="12192000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6600" dirty="0" smtClean="0">
                <a:solidFill>
                  <a:srgbClr val="3366FF"/>
                </a:solidFill>
                <a:latin typeface="HY수평선B" pitchFamily="18" charset="-127"/>
                <a:ea typeface="HY수평선B" pitchFamily="18" charset="-127"/>
              </a:rPr>
              <a:t>Complex Job</a:t>
            </a:r>
            <a:br>
              <a:rPr lang="en-US" altLang="ko-KR" sz="6600" dirty="0" smtClean="0">
                <a:solidFill>
                  <a:srgbClr val="3366FF"/>
                </a:solidFill>
                <a:latin typeface="HY수평선B" pitchFamily="18" charset="-127"/>
                <a:ea typeface="HY수평선B" pitchFamily="18" charset="-127"/>
              </a:rPr>
            </a:br>
            <a:r>
              <a:rPr lang="en-US" altLang="ko-KR" sz="4800" dirty="0" smtClean="0">
                <a:solidFill>
                  <a:srgbClr val="3366FF"/>
                </a:solidFill>
                <a:latin typeface="HY수평선B" pitchFamily="18" charset="-127"/>
                <a:ea typeface="HY수평선B" pitchFamily="18" charset="-127"/>
              </a:rPr>
              <a:t>(Join+Aggregate+Lookup)</a:t>
            </a:r>
            <a:endParaRPr lang="ko-KR" altLang="en-US" sz="4800" dirty="0">
              <a:solidFill>
                <a:srgbClr val="3366FF"/>
              </a:solidFill>
              <a:latin typeface="HY수평선B" pitchFamily="18" charset="-127"/>
              <a:ea typeface="HY수평선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4952" y="3661661"/>
            <a:ext cx="119091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>항공 실 거래 </a:t>
            </a:r>
            <a:r>
              <a:rPr lang="ko-KR" altLang="en-US" sz="200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>데이터를 </a:t>
            </a:r>
            <a:r>
              <a:rPr lang="ko-KR" altLang="en-US" sz="200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>이용</a:t>
            </a:r>
            <a:r>
              <a:rPr lang="en-US" altLang="ko-KR" sz="200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>,</a:t>
            </a:r>
            <a:r>
              <a:rPr lang="ko-KR" altLang="en-US" sz="200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> </a:t>
            </a:r>
            <a:r>
              <a:rPr lang="ko-KR" altLang="en-US" sz="200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>각 고객별 실제 거래 총 금액을 산출하여 테이블에 </a:t>
            </a:r>
            <a:r>
              <a:rPr lang="en-US" altLang="ko-KR" sz="200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>Insert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신규로 추가 된 고객</a:t>
            </a:r>
            <a:r>
              <a:rPr lang="ko-KR" altLang="en-US" sz="200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>과 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거래내역이 없는 고객</a:t>
            </a:r>
            <a:r>
              <a:rPr lang="ko-KR" altLang="en-US" sz="200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>을 </a:t>
            </a:r>
            <a:r>
              <a:rPr lang="ko-KR" altLang="en-US" sz="200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>추출하여 </a:t>
            </a:r>
            <a:r>
              <a:rPr lang="ko-KR" altLang="en-US" sz="200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>각각의 테이블에 </a:t>
            </a:r>
            <a:r>
              <a:rPr lang="en-US" altLang="ko-KR" sz="200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>Update </a:t>
            </a:r>
            <a:r>
              <a:rPr lang="en-US" altLang="ko-KR" sz="200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>+ Insert</a:t>
            </a:r>
          </a:p>
        </p:txBody>
      </p:sp>
    </p:spTree>
    <p:extLst>
      <p:ext uri="{BB962C8B-B14F-4D97-AF65-F5344CB8AC3E}">
        <p14:creationId xmlns:p14="http://schemas.microsoft.com/office/powerpoint/2010/main" val="102315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9901" y="106832"/>
            <a:ext cx="10883898" cy="664868"/>
          </a:xfrm>
        </p:spPr>
        <p:txBody>
          <a:bodyPr/>
          <a:lstStyle/>
          <a:p>
            <a:r>
              <a:rPr lang="en-US" altLang="ko-KR" dirty="0" smtClean="0"/>
              <a:t>Data Flow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204581" y="3053559"/>
            <a:ext cx="6848345" cy="35758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위쪽 화살표 5"/>
          <p:cNvSpPr/>
          <p:nvPr/>
        </p:nvSpPr>
        <p:spPr>
          <a:xfrm rot="10800000">
            <a:off x="6972503" y="2015150"/>
            <a:ext cx="504825" cy="1141541"/>
          </a:xfrm>
          <a:prstGeom prst="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525" y="3249677"/>
            <a:ext cx="2281610" cy="29378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488222" y="6210146"/>
            <a:ext cx="437162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Transaction Data Per Customer : SAM File(Inner Join)</a:t>
            </a:r>
            <a:endParaRPr lang="ko-KR" altLang="en-US" sz="14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위쪽 화살표 9"/>
          <p:cNvSpPr/>
          <p:nvPr/>
        </p:nvSpPr>
        <p:spPr>
          <a:xfrm rot="6983870">
            <a:off x="4074485" y="2018961"/>
            <a:ext cx="504825" cy="2218673"/>
          </a:xfrm>
          <a:prstGeom prst="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위쪽 화살표 10"/>
          <p:cNvSpPr/>
          <p:nvPr/>
        </p:nvSpPr>
        <p:spPr>
          <a:xfrm rot="3701281">
            <a:off x="4239681" y="4103587"/>
            <a:ext cx="504825" cy="1867330"/>
          </a:xfrm>
          <a:prstGeom prst="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668740" y="824305"/>
            <a:ext cx="3200087" cy="2376315"/>
            <a:chOff x="209550" y="297614"/>
            <a:chExt cx="3200087" cy="237631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550" y="297614"/>
              <a:ext cx="3200087" cy="23763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/>
            <p:cNvSpPr/>
            <p:nvPr/>
          </p:nvSpPr>
          <p:spPr>
            <a:xfrm>
              <a:off x="209550" y="297614"/>
              <a:ext cx="581025" cy="23763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66700" y="3654173"/>
            <a:ext cx="3895725" cy="2711924"/>
            <a:chOff x="209550" y="3396998"/>
            <a:chExt cx="3895725" cy="2711924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550" y="3420597"/>
              <a:ext cx="3895725" cy="26765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/>
            <p:cNvSpPr/>
            <p:nvPr/>
          </p:nvSpPr>
          <p:spPr>
            <a:xfrm>
              <a:off x="609678" y="3396998"/>
              <a:ext cx="519496" cy="27001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549845" y="3408797"/>
              <a:ext cx="519496" cy="2700125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240651" y="653229"/>
            <a:ext cx="4482802" cy="1955122"/>
            <a:chOff x="4724995" y="660051"/>
            <a:chExt cx="4482802" cy="1955122"/>
          </a:xfrm>
        </p:grpSpPr>
        <p:grpSp>
          <p:nvGrpSpPr>
            <p:cNvPr id="20" name="그룹 19"/>
            <p:cNvGrpSpPr/>
            <p:nvPr/>
          </p:nvGrpSpPr>
          <p:grpSpPr>
            <a:xfrm>
              <a:off x="4724995" y="662069"/>
              <a:ext cx="4459839" cy="1953104"/>
              <a:chOff x="5164211" y="190650"/>
              <a:chExt cx="4459839" cy="1953104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5531" y="227014"/>
                <a:ext cx="4438519" cy="187634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5614138" y="1053362"/>
                <a:ext cx="360426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Flight Info Data (</a:t>
                </a:r>
                <a:r>
                  <a:rPr lang="en-US" altLang="ko-KR" sz="1400" dirty="0" smtClean="0">
                    <a:solidFill>
                      <a:schemeClr val="accent1">
                        <a:lumMod val="7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Lookup : Database Table</a:t>
                </a:r>
                <a:r>
                  <a:rPr lang="en-US" altLang="ko-KR" sz="1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</a:t>
                </a:r>
                <a:endParaRPr lang="ko-KR" altLang="en-US" sz="140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164211" y="190650"/>
                <a:ext cx="428607" cy="1953104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8779190" y="660051"/>
              <a:ext cx="428607" cy="195310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6702608" y="3238500"/>
            <a:ext cx="1093478" cy="29490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156851" y="3249676"/>
            <a:ext cx="517181" cy="2937843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126491" y="3654173"/>
            <a:ext cx="497128" cy="271192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504820" y="3237914"/>
            <a:ext cx="623456" cy="29496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928150" y="1889486"/>
            <a:ext cx="36645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 Master Data (</a:t>
            </a:r>
            <a:r>
              <a:rPr lang="en-US" altLang="ko-KR" sz="140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LeftSide</a:t>
            </a:r>
            <a:r>
              <a:rPr lang="en-US" altLang="ko-KR" sz="14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 SAM File</a:t>
            </a:r>
            <a:r>
              <a:rPr lang="en-US" altLang="ko-KR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ko-KR" altLang="en-US" sz="14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6700" y="6247934"/>
            <a:ext cx="398145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Transaction Data (</a:t>
            </a:r>
            <a:r>
              <a:rPr lang="en-US" altLang="ko-KR" sz="140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RightSide</a:t>
            </a:r>
            <a:r>
              <a:rPr lang="en-US" altLang="ko-KR" sz="14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 Database Table</a:t>
            </a:r>
            <a:r>
              <a:rPr lang="en-US" altLang="ko-KR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ko-KR" altLang="en-US" sz="14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8144079" y="4926913"/>
            <a:ext cx="3590176" cy="1342285"/>
            <a:chOff x="8215100" y="5277547"/>
            <a:chExt cx="3590176" cy="1342285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23876" y="5285222"/>
              <a:ext cx="3581400" cy="7848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3" name="TextBox 32"/>
            <p:cNvSpPr txBox="1"/>
            <p:nvPr/>
          </p:nvSpPr>
          <p:spPr>
            <a:xfrm>
              <a:off x="8215100" y="6096612"/>
              <a:ext cx="35901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New Customer Data(</a:t>
              </a:r>
              <a:r>
                <a:rPr lang="en-US" altLang="ko-KR" sz="1400" dirty="0" smtClean="0">
                  <a:latin typeface="Tahoma" panose="020B0604030504040204" pitchFamily="34" charset="0"/>
                  <a:cs typeface="Tahoma" panose="020B0604030504040204" pitchFamily="34" charset="0"/>
                </a:rPr>
                <a:t>Right Outer Join)</a:t>
              </a:r>
            </a:p>
            <a:p>
              <a:pPr algn="ctr"/>
              <a:r>
                <a:rPr lang="en-US" altLang="ko-KR" sz="1400" dirty="0" smtClean="0">
                  <a:latin typeface="Tahoma" panose="020B0604030504040204" pitchFamily="34" charset="0"/>
                  <a:cs typeface="Tahoma" panose="020B0604030504040204" pitchFamily="34" charset="0"/>
                </a:rPr>
                <a:t>: Table Insert</a:t>
              </a:r>
              <a:endParaRPr lang="en-US" altLang="ko-KR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612916" y="5277547"/>
              <a:ext cx="464409" cy="8190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824662" y="3458272"/>
            <a:ext cx="4119689" cy="1217663"/>
            <a:chOff x="7824662" y="3458272"/>
            <a:chExt cx="4119689" cy="1217663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23876" y="3463988"/>
              <a:ext cx="3581400" cy="6476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TextBox 36"/>
            <p:cNvSpPr txBox="1"/>
            <p:nvPr/>
          </p:nvSpPr>
          <p:spPr>
            <a:xfrm>
              <a:off x="7824662" y="4152715"/>
              <a:ext cx="41196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 Transaction Data(</a:t>
              </a:r>
              <a:r>
                <a:rPr lang="en-US" altLang="ko-KR" sz="1400" dirty="0" smtClean="0">
                  <a:latin typeface="Tahoma" panose="020B0604030504040204" pitchFamily="34" charset="0"/>
                  <a:cs typeface="Tahoma" panose="020B0604030504040204" pitchFamily="34" charset="0"/>
                </a:rPr>
                <a:t>Left Outer Join)</a:t>
              </a:r>
              <a:endParaRPr lang="ko-KR" altLang="en-US" sz="1400" smtClean="0">
                <a:latin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altLang="ko-KR" sz="1400" dirty="0" smtClean="0">
                  <a:latin typeface="Tahoma" panose="020B0604030504040204" pitchFamily="34" charset="0"/>
                  <a:cs typeface="Tahoma" panose="020B0604030504040204" pitchFamily="34" charset="0"/>
                </a:rPr>
                <a:t>: Table Insert</a:t>
              </a:r>
              <a:endParaRPr lang="ko-KR" altLang="en-US" sz="14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8193816" y="3458272"/>
              <a:ext cx="790402" cy="6533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21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9901" y="106832"/>
            <a:ext cx="10883898" cy="664868"/>
          </a:xfrm>
        </p:spPr>
        <p:txBody>
          <a:bodyPr/>
          <a:lstStyle/>
          <a:p>
            <a:r>
              <a:rPr lang="en-US" altLang="ko-KR" dirty="0" smtClean="0"/>
              <a:t>Data Flow</a:t>
            </a:r>
            <a:endParaRPr lang="ko-KR" altLang="en-US" dirty="0"/>
          </a:p>
        </p:txBody>
      </p:sp>
      <p:grpSp>
        <p:nvGrpSpPr>
          <p:cNvPr id="39" name="그룹 38"/>
          <p:cNvGrpSpPr/>
          <p:nvPr/>
        </p:nvGrpSpPr>
        <p:grpSpPr>
          <a:xfrm>
            <a:off x="858470" y="3301042"/>
            <a:ext cx="2804114" cy="3308126"/>
            <a:chOff x="485145" y="2466389"/>
            <a:chExt cx="2319840" cy="2949606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850" y="2478152"/>
              <a:ext cx="2281610" cy="29378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1" name="직사각형 40"/>
            <p:cNvSpPr/>
            <p:nvPr/>
          </p:nvSpPr>
          <p:spPr>
            <a:xfrm>
              <a:off x="1681411" y="2466975"/>
              <a:ext cx="1123574" cy="294902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137176" y="2478151"/>
              <a:ext cx="534709" cy="2937843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85145" y="2466389"/>
              <a:ext cx="623456" cy="29496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위쪽 화살표 43"/>
          <p:cNvSpPr/>
          <p:nvPr/>
        </p:nvSpPr>
        <p:spPr>
          <a:xfrm rot="5400000">
            <a:off x="4559987" y="4213863"/>
            <a:ext cx="652850" cy="2204292"/>
          </a:xfrm>
          <a:prstGeom prst="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위쪽 화살표 44"/>
          <p:cNvSpPr/>
          <p:nvPr/>
        </p:nvSpPr>
        <p:spPr>
          <a:xfrm rot="13324914">
            <a:off x="2346642" y="2304333"/>
            <a:ext cx="504825" cy="1141541"/>
          </a:xfrm>
          <a:prstGeom prst="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1447556" y="811566"/>
            <a:ext cx="3022731" cy="1948052"/>
            <a:chOff x="3956963" y="671324"/>
            <a:chExt cx="3022731" cy="1948052"/>
          </a:xfrm>
        </p:grpSpPr>
        <p:grpSp>
          <p:nvGrpSpPr>
            <p:cNvPr id="47" name="그룹 46"/>
            <p:cNvGrpSpPr/>
            <p:nvPr/>
          </p:nvGrpSpPr>
          <p:grpSpPr>
            <a:xfrm>
              <a:off x="3956963" y="671324"/>
              <a:ext cx="3013206" cy="1948052"/>
              <a:chOff x="209550" y="297614"/>
              <a:chExt cx="3200087" cy="2376315"/>
            </a:xfrm>
          </p:grpSpPr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550" y="297614"/>
                <a:ext cx="3200087" cy="237631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1" name="직사각형 50"/>
              <p:cNvSpPr/>
              <p:nvPr/>
            </p:nvSpPr>
            <p:spPr>
              <a:xfrm>
                <a:off x="209550" y="297614"/>
                <a:ext cx="581025" cy="237631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4628758" y="1637735"/>
              <a:ext cx="204320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Lookup Table</a:t>
              </a:r>
              <a:endParaRPr lang="ko-KR" altLang="en-US" sz="14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513582" y="671324"/>
              <a:ext cx="2466112" cy="1948052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110240" y="4300302"/>
            <a:ext cx="4542962" cy="2308865"/>
            <a:chOff x="6836819" y="3799072"/>
            <a:chExt cx="4542962" cy="2308865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6819" y="3823715"/>
              <a:ext cx="4542962" cy="18627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4" name="TextBox 53"/>
            <p:cNvSpPr txBox="1"/>
            <p:nvPr/>
          </p:nvSpPr>
          <p:spPr>
            <a:xfrm>
              <a:off x="7101444" y="5800160"/>
              <a:ext cx="413385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Aggregated Data Table(Update + Insert)</a:t>
              </a:r>
              <a:endParaRPr lang="ko-KR" altLang="en-US" sz="14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7220278" y="3799072"/>
              <a:ext cx="780722" cy="18873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8034698" y="3799073"/>
              <a:ext cx="718778" cy="188737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8777648" y="3799072"/>
              <a:ext cx="2592607" cy="1887374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8" name="그림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384" y="891695"/>
            <a:ext cx="4694606" cy="30295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276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4172F78-D011-4AD4-9D9D-5E938A155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" y="4288273"/>
            <a:ext cx="121919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개발은 단순하게 처리 시간은 짧게</a:t>
            </a:r>
          </a:p>
        </p:txBody>
      </p:sp>
    </p:spTree>
    <p:extLst>
      <p:ext uri="{BB962C8B-B14F-4D97-AF65-F5344CB8AC3E}">
        <p14:creationId xmlns:p14="http://schemas.microsoft.com/office/powerpoint/2010/main" val="77458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>
                <a:solidFill>
                  <a:srgbClr val="00005C"/>
                </a:solidFill>
              </a:rPr>
              <a:pPr/>
              <a:t>3</a:t>
            </a:fld>
            <a:endParaRPr lang="en-GB" dirty="0">
              <a:solidFill>
                <a:srgbClr val="00005C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056899"/>
            <a:ext cx="7772400" cy="150495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BBC50AE2-61A1-452C-BB16-62C301491F28}"/>
              </a:ext>
            </a:extLst>
          </p:cNvPr>
          <p:cNvSpPr txBox="1">
            <a:spLocks/>
          </p:cNvSpPr>
          <p:nvPr/>
        </p:nvSpPr>
        <p:spPr>
          <a:xfrm>
            <a:off x="0" y="2529227"/>
            <a:ext cx="12192000" cy="647117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26670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44767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 err="1" smtClean="0">
                <a:latin typeface="고도 M" panose="02000503000000020004" pitchFamily="2" charset="-127"/>
                <a:ea typeface="고도 M" panose="02000503000000020004" pitchFamily="2" charset="-127"/>
              </a:rPr>
              <a:t>DMExpress</a:t>
            </a:r>
            <a:r>
              <a:rPr lang="en-US" altLang="ko-KR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 Overview, </a:t>
            </a:r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장점</a:t>
            </a:r>
            <a:endParaRPr lang="en-US" altLang="ko-KR" sz="2800" dirty="0" smtClean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8860" y="1155032"/>
            <a:ext cx="457887" cy="348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ko-KR" altLang="en-US" sz="2000" dirty="0" err="1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073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Placeholder 95">
            <a:extLst>
              <a:ext uri="{FF2B5EF4-FFF2-40B4-BE49-F238E27FC236}">
                <a16:creationId xmlns:a16="http://schemas.microsoft.com/office/drawing/2014/main" xmlns="" id="{CEF3DB8D-92BA-42C1-BAD6-0E8E9474C978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4435" y="3428999"/>
            <a:ext cx="4047565" cy="3429001"/>
          </a:xfrm>
        </p:spPr>
      </p:pic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2596B843-4631-4C3E-8BA7-6E1D9C068C2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144434" y="3368536"/>
            <a:ext cx="4047565" cy="3489463"/>
          </a:xfrm>
          <a:solidFill>
            <a:schemeClr val="accent3">
              <a:alpha val="70000"/>
            </a:schemeClr>
          </a:solidFill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E8CABE0A-953E-4801-BFE2-B48E924BE0F2}"/>
              </a:ext>
            </a:extLst>
          </p:cNvPr>
          <p:cNvSpPr/>
          <p:nvPr/>
        </p:nvSpPr>
        <p:spPr>
          <a:xfrm>
            <a:off x="8144433" y="-3"/>
            <a:ext cx="4050833" cy="3429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2000" dirty="0">
              <a:latin typeface="+mj-lt"/>
            </a:endParaRPr>
          </a:p>
        </p:txBody>
      </p:sp>
      <p:pic>
        <p:nvPicPr>
          <p:cNvPr id="70" name="Picture Placeholder 69">
            <a:extLst>
              <a:ext uri="{FF2B5EF4-FFF2-40B4-BE49-F238E27FC236}">
                <a16:creationId xmlns:a16="http://schemas.microsoft.com/office/drawing/2014/main" xmlns="" id="{CD08C343-A373-4CE5-80AD-9931A2FFB9A7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91EDA735-6082-47F3-892E-1C7EE3A23BE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56CDB3EC-08DB-42B5-B378-BC6E4DA3E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4" y="365125"/>
            <a:ext cx="3447373" cy="2737657"/>
          </a:xfrm>
        </p:spPr>
        <p:txBody>
          <a:bodyPr/>
          <a:lstStyle/>
          <a:p>
            <a:r>
              <a:rPr lang="en-US" dirty="0"/>
              <a:t>Introducing </a:t>
            </a:r>
            <a:r>
              <a:rPr lang="ko-KR" altLang="en-US" sz="2800" dirty="0" err="1" smtClean="0">
                <a:latin typeface="고도 M" panose="02000503000000020004" pitchFamily="2" charset="-127"/>
                <a:ea typeface="고도 M" panose="02000503000000020004" pitchFamily="2" charset="-127"/>
              </a:rPr>
              <a:t>한국비지네스써비스</a:t>
            </a:r>
            <a:endParaRPr 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xmlns="" id="{A3A4DB22-7667-4D7E-86B0-CA9DDB8F51B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436269" y="396105"/>
            <a:ext cx="3270337" cy="2626740"/>
          </a:xfrm>
        </p:spPr>
        <p:txBody>
          <a:bodyPr/>
          <a:lstStyle/>
          <a:p>
            <a:r>
              <a:rPr lang="en-US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1973</a:t>
            </a:r>
            <a:r>
              <a:rPr lang="ko-KR" altLang="en-US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년 창립</a:t>
            </a:r>
            <a:r>
              <a:rPr lang="en-US" altLang="ko-KR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46</a:t>
            </a:r>
            <a:r>
              <a:rPr lang="ko-KR" altLang="en-US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년 이상 정직과 신뢰로 지원 </a:t>
            </a:r>
            <a:r>
              <a:rPr lang="en-US" altLang="ko-KR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/>
            </a:r>
            <a:br>
              <a:rPr lang="en-US" altLang="ko-KR" dirty="0" smtClean="0">
                <a:latin typeface="고도 M" panose="02000503000000020004" pitchFamily="2" charset="-127"/>
                <a:ea typeface="고도 M" panose="02000503000000020004" pitchFamily="2" charset="-127"/>
              </a:rPr>
            </a:br>
            <a:endParaRPr 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고객에게는 최고 품질의 솔루션을 제공</a:t>
            </a:r>
            <a:endParaRPr lang="en-US" altLang="ko-KR" dirty="0" smtClean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비즈니스 파트너에게는 최고의 성과를 공유</a:t>
            </a:r>
            <a:endParaRPr 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xmlns="" id="{4B82F792-3784-4CCC-A756-F06B658F8BD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551517" y="3806486"/>
            <a:ext cx="3270337" cy="261850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8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서울시 서초구 반포본동 </a:t>
            </a:r>
            <a:r>
              <a:rPr lang="en-US" altLang="ko-KR" sz="18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H-308 (9</a:t>
            </a:r>
            <a:r>
              <a:rPr lang="ko-KR" altLang="en-US" sz="18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호선 </a:t>
            </a:r>
            <a:r>
              <a:rPr lang="ko-KR" altLang="en-US" sz="1800" dirty="0" err="1" smtClean="0">
                <a:latin typeface="고도 M" panose="02000503000000020004" pitchFamily="2" charset="-127"/>
                <a:ea typeface="고도 M" panose="02000503000000020004" pitchFamily="2" charset="-127"/>
              </a:rPr>
              <a:t>구반포</a:t>
            </a:r>
            <a:r>
              <a:rPr lang="ko-KR" altLang="en-US" sz="18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 역</a:t>
            </a:r>
            <a:r>
              <a:rPr lang="en-US" altLang="ko-KR" sz="18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en-US" dirty="0">
                <a:latin typeface="고도 M" panose="02000503000000020004" pitchFamily="2" charset="-127"/>
                <a:ea typeface="고도 M" panose="02000503000000020004" pitchFamily="2" charset="-127"/>
              </a:rPr>
              <a:t/>
            </a:r>
            <a:br>
              <a:rPr lang="en-US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sz="1400" b="1" spc="300" dirty="0" smtClean="0">
                <a:solidFill>
                  <a:schemeClr val="accent2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소프트웨어사업본부</a:t>
            </a:r>
            <a:endParaRPr lang="en-US" sz="1400" b="1" spc="300" dirty="0">
              <a:solidFill>
                <a:schemeClr val="accent2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어플리케이션 관리 솔루션</a:t>
            </a:r>
            <a:endParaRPr lang="en-US" altLang="ko-KR" sz="1400" dirty="0" smtClean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데이터 관리 솔루션</a:t>
            </a:r>
            <a:endParaRPr lang="en-US" altLang="ko-KR" sz="1400" dirty="0" smtClean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정보 관리 솔루션</a:t>
            </a:r>
            <a:endParaRPr lang="en-US" altLang="ko-KR" sz="1400" dirty="0" smtClean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보안 관리 솔루션</a:t>
            </a:r>
            <a:endParaRPr lang="en-US" sz="1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xmlns="" id="{015C304F-39F6-4A77-A01B-05572ADCA37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71484" y="4142149"/>
            <a:ext cx="3081342" cy="1558421"/>
          </a:xfrm>
        </p:spPr>
        <p:txBody>
          <a:bodyPr/>
          <a:lstStyle/>
          <a:p>
            <a:r>
              <a:rPr lang="ko-KR" altLang="en-US" sz="1600" i="1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세계적인 명성과 검증된 소프트웨어 제품을 국내 정보 기술 발전을 위하여 공급해 온 국내 최초의 소프트웨어 전문 회사</a:t>
            </a:r>
            <a:endParaRPr 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A964F8B-1B66-49FD-813F-CA9F2D596082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536F9A40-0281-4499-B80A-7063BCA0386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xmlns="" id="{BBC50AE2-61A1-452C-BB16-62C301491F28}"/>
              </a:ext>
            </a:extLst>
          </p:cNvPr>
          <p:cNvSpPr txBox="1">
            <a:spLocks/>
          </p:cNvSpPr>
          <p:nvPr/>
        </p:nvSpPr>
        <p:spPr>
          <a:xfrm>
            <a:off x="469904" y="3323304"/>
            <a:ext cx="3082922" cy="517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26670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44767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국내 최초의 </a:t>
            </a:r>
            <a:endParaRPr lang="en-US" altLang="ko-KR" dirty="0" smtClean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소프트웨어 전문회사</a:t>
            </a:r>
            <a:endParaRPr 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0" name="Picture 4" descr="http://www.kbscom.co.kr/data/bbsData/146961939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255" y="1299958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kbscom.co.kr/data/bbsData/1469619424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020" y="2311454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http://www.kbscom.co.kr/data/bbsData/1469619377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448" y="2300821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http://www.kbscom.co.kr/data/bbsData/1507866553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517" y="1331636"/>
            <a:ext cx="1521694" cy="76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082" y="481725"/>
            <a:ext cx="1561206" cy="49878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4365" y="4541268"/>
            <a:ext cx="524637" cy="6088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8296" y="4541268"/>
            <a:ext cx="606266" cy="56102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8860" y="3684048"/>
            <a:ext cx="600075" cy="56197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3556" y="3684048"/>
            <a:ext cx="526256" cy="61293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94584" y="5404270"/>
            <a:ext cx="465201" cy="560356"/>
          </a:xfrm>
          <a:prstGeom prst="rect">
            <a:avLst/>
          </a:prstGeom>
        </p:spPr>
      </p:pic>
      <p:pic>
        <p:nvPicPr>
          <p:cNvPr id="4100" name="Picture 4" descr="ETC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802" y="5383479"/>
            <a:ext cx="561761" cy="56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948934" y="3806486"/>
            <a:ext cx="1058584" cy="30646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공공</a:t>
            </a:r>
            <a:r>
              <a:rPr lang="en-US" altLang="ko-KR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 22</a:t>
            </a:r>
            <a:r>
              <a:rPr lang="ko-KR" altLang="en-US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개 사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968983" y="4656722"/>
            <a:ext cx="1058584" cy="30646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제조</a:t>
            </a:r>
            <a:r>
              <a:rPr lang="en-US" altLang="ko-KR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 13</a:t>
            </a:r>
            <a:r>
              <a:rPr lang="ko-KR" altLang="en-US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개 사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968983" y="5504118"/>
            <a:ext cx="1058584" cy="30646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SI 19</a:t>
            </a:r>
            <a:r>
              <a:rPr lang="ko-KR" altLang="en-US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개 사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850410" y="3821267"/>
            <a:ext cx="1058584" cy="30646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금융</a:t>
            </a:r>
            <a:r>
              <a:rPr lang="en-US" altLang="ko-KR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 55</a:t>
            </a:r>
            <a:r>
              <a:rPr lang="ko-KR" altLang="en-US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개 사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26812" y="4656722"/>
            <a:ext cx="1058584" cy="30646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통신</a:t>
            </a:r>
            <a:r>
              <a:rPr lang="en-US" altLang="ko-KR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 6</a:t>
            </a:r>
            <a:r>
              <a:rPr lang="ko-KR" altLang="en-US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개 사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860227" y="5481544"/>
            <a:ext cx="1058584" cy="30646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기타</a:t>
            </a:r>
            <a:r>
              <a:rPr lang="en-US" altLang="ko-KR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 12</a:t>
            </a:r>
            <a:r>
              <a:rPr lang="ko-KR" altLang="en-US" sz="16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개 사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140590" y="6224595"/>
            <a:ext cx="1711037" cy="30646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24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고객 </a:t>
            </a:r>
            <a:r>
              <a:rPr lang="en-US" altLang="ko-KR" sz="24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127</a:t>
            </a:r>
            <a:r>
              <a:rPr lang="ko-KR" altLang="en-US" sz="24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개 사</a:t>
            </a:r>
          </a:p>
        </p:txBody>
      </p:sp>
    </p:spTree>
    <p:extLst>
      <p:ext uri="{BB962C8B-B14F-4D97-AF65-F5344CB8AC3E}">
        <p14:creationId xmlns:p14="http://schemas.microsoft.com/office/powerpoint/2010/main" val="267955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Placeholder 95">
            <a:extLst>
              <a:ext uri="{FF2B5EF4-FFF2-40B4-BE49-F238E27FC236}">
                <a16:creationId xmlns:a16="http://schemas.microsoft.com/office/drawing/2014/main" xmlns="" id="{CEF3DB8D-92BA-42C1-BAD6-0E8E9474C978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4435" y="3428999"/>
            <a:ext cx="4047565" cy="3429001"/>
          </a:xfrm>
        </p:spPr>
      </p:pic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2596B843-4631-4C3E-8BA7-6E1D9C068C2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144434" y="3368536"/>
            <a:ext cx="4047565" cy="3489463"/>
          </a:xfrm>
          <a:solidFill>
            <a:schemeClr val="accent3">
              <a:alpha val="70000"/>
            </a:schemeClr>
          </a:solidFill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E8CABE0A-953E-4801-BFE2-B48E924BE0F2}"/>
              </a:ext>
            </a:extLst>
          </p:cNvPr>
          <p:cNvSpPr/>
          <p:nvPr/>
        </p:nvSpPr>
        <p:spPr>
          <a:xfrm>
            <a:off x="8144433" y="-3"/>
            <a:ext cx="4050833" cy="3429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2000" dirty="0">
              <a:latin typeface="+mj-lt"/>
            </a:endParaRPr>
          </a:p>
        </p:txBody>
      </p:sp>
      <p:pic>
        <p:nvPicPr>
          <p:cNvPr id="21" name="Picture 20" descr="Regions-Bank-Logo.jpg">
            <a:extLst>
              <a:ext uri="{FF2B5EF4-FFF2-40B4-BE49-F238E27FC236}">
                <a16:creationId xmlns:a16="http://schemas.microsoft.com/office/drawing/2014/main" xmlns="" id="{B56CCE73-3660-4255-B07E-23628C4F00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863235" y="463199"/>
            <a:ext cx="1020607" cy="207566"/>
          </a:xfrm>
          <a:prstGeom prst="rect">
            <a:avLst/>
          </a:prstGeom>
        </p:spPr>
      </p:pic>
      <p:pic>
        <p:nvPicPr>
          <p:cNvPr id="70" name="Picture Placeholder 69">
            <a:extLst>
              <a:ext uri="{FF2B5EF4-FFF2-40B4-BE49-F238E27FC236}">
                <a16:creationId xmlns:a16="http://schemas.microsoft.com/office/drawing/2014/main" xmlns="" id="{CD08C343-A373-4CE5-80AD-9931A2FFB9A7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91EDA735-6082-47F3-892E-1C7EE3A23BE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56CDB3EC-08DB-42B5-B378-BC6E4DA3E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4" y="365125"/>
            <a:ext cx="3447373" cy="2737657"/>
          </a:xfrm>
        </p:spPr>
        <p:txBody>
          <a:bodyPr/>
          <a:lstStyle/>
          <a:p>
            <a:r>
              <a:rPr lang="en-US" dirty="0"/>
              <a:t>Introducing Syncsort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xmlns="" id="{A3A4DB22-7667-4D7E-86B0-CA9DDB8F51B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436269" y="925499"/>
            <a:ext cx="3270337" cy="1620197"/>
          </a:xfrm>
        </p:spPr>
        <p:txBody>
          <a:bodyPr/>
          <a:lstStyle/>
          <a:p>
            <a:r>
              <a:rPr lang="en-US" dirty="0"/>
              <a:t>&gt;7,000 customers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 84 of the Fortune 100</a:t>
            </a:r>
            <a:br>
              <a:rPr lang="en-US" dirty="0"/>
            </a:br>
            <a:endParaRPr lang="en-US" dirty="0"/>
          </a:p>
          <a:p>
            <a:r>
              <a:rPr lang="en-US" dirty="0"/>
              <a:t> Customers in &gt;100 </a:t>
            </a:r>
            <a:r>
              <a:rPr lang="en-US" dirty="0" smtClean="0"/>
              <a:t>countries</a:t>
            </a:r>
            <a:endParaRPr lang="en-US" dirty="0"/>
          </a:p>
          <a:p>
            <a:endParaRPr lang="en-US" dirty="0"/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xmlns="" id="{4B82F792-3784-4CCC-A756-F06B658F8BD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551517" y="3806486"/>
            <a:ext cx="3270337" cy="261850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Headquarters: Pearl River, NY</a:t>
            </a:r>
            <a:r>
              <a:rPr lang="en-US" dirty="0"/>
              <a:t/>
            </a:r>
            <a:br>
              <a:rPr lang="en-US" dirty="0"/>
            </a:br>
            <a:r>
              <a:rPr lang="en-US" sz="1400" b="1" spc="300" dirty="0">
                <a:solidFill>
                  <a:schemeClr val="accent2"/>
                </a:solidFill>
              </a:rPr>
              <a:t>U.S. LOCATIONS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Burlington, MA; Dublin, OH; Irvine, CA; </a:t>
            </a:r>
            <a:br>
              <a:rPr lang="en-US" sz="1400" dirty="0"/>
            </a:br>
            <a:r>
              <a:rPr lang="en-US" sz="1400" dirty="0"/>
              <a:t>Oakbrook Terrace, IL; Raleigh, NC; Rochester, MN</a:t>
            </a:r>
          </a:p>
          <a:p>
            <a:pPr>
              <a:lnSpc>
                <a:spcPct val="100000"/>
              </a:lnSpc>
            </a:pPr>
            <a:r>
              <a:rPr lang="en-US" sz="1400" b="1" spc="300" dirty="0">
                <a:solidFill>
                  <a:schemeClr val="accent2"/>
                </a:solidFill>
              </a:rPr>
              <a:t>GROWING GLOBAL PRESENCE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U.K., France, Germany, Netherlands, Israel, Hong Kong, Japan, Brazil, </a:t>
            </a:r>
            <a:br>
              <a:rPr lang="en-US" sz="1400" dirty="0"/>
            </a:br>
            <a:r>
              <a:rPr lang="en-US" sz="1400" dirty="0"/>
              <a:t>India, Australia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xmlns="" id="{015C304F-39F6-4A77-A01B-05572ADCA37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71484" y="4142149"/>
            <a:ext cx="3081342" cy="1558421"/>
          </a:xfrm>
        </p:spPr>
        <p:txBody>
          <a:bodyPr/>
          <a:lstStyle/>
          <a:p>
            <a:r>
              <a:rPr lang="en-US" altLang="ko-KR" sz="1600" i="1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Big </a:t>
            </a:r>
            <a:r>
              <a:rPr lang="en-US" altLang="ko-KR" sz="1600" i="1" dirty="0">
                <a:latin typeface="고도 M" panose="02000503000000020004" pitchFamily="2" charset="-127"/>
                <a:ea typeface="고도 M" panose="02000503000000020004" pitchFamily="2" charset="-127"/>
              </a:rPr>
              <a:t>Iron to Big </a:t>
            </a:r>
            <a:r>
              <a:rPr lang="en-US" altLang="ko-KR" sz="1600" i="1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Data</a:t>
            </a:r>
            <a:r>
              <a:rPr lang="ko-KR" altLang="en-US" sz="1600" i="1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ko-KR" altLang="en-US" sz="1600" i="1" dirty="0">
                <a:latin typeface="고도 M" panose="02000503000000020004" pitchFamily="2" charset="-127"/>
                <a:ea typeface="고도 M" panose="02000503000000020004" pitchFamily="2" charset="-127"/>
              </a:rPr>
              <a:t>기존 데이터 시스템을 최적화하고 이러한 시스템의 중요한 데이터를 차세대 분석 환경으로 전달하는 솔루션으로 구성됩니다</a:t>
            </a:r>
            <a:r>
              <a:rPr lang="en-US" altLang="ko-KR" sz="1600" i="1" dirty="0"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600" i="1" dirty="0">
                <a:latin typeface="고도 M" panose="02000503000000020004" pitchFamily="2" charset="-127"/>
                <a:ea typeface="고도 M" panose="02000503000000020004" pitchFamily="2" charset="-127"/>
              </a:rPr>
              <a:t>최근 빠르게 성장하는 시장 부문이다</a:t>
            </a:r>
            <a:r>
              <a:rPr lang="en-US" altLang="ko-KR" sz="1600" i="1" dirty="0"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A964F8B-1B66-49FD-813F-CA9F2D596082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536F9A40-0281-4499-B80A-7063BCA0386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xmlns="" id="{21CDEE12-B3C5-4466-8285-0F63170B9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67557" y="5069381"/>
            <a:ext cx="720380" cy="28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barclays capital.jpg">
            <a:extLst>
              <a:ext uri="{FF2B5EF4-FFF2-40B4-BE49-F238E27FC236}">
                <a16:creationId xmlns:a16="http://schemas.microsoft.com/office/drawing/2014/main" xmlns="" id="{A15D9E95-E4EB-450F-B8E8-035BC52C107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2110" y="433010"/>
            <a:ext cx="770699" cy="2677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2E204E5-3D02-47F7-B0F1-72D894AD2F5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4335" y="6212370"/>
            <a:ext cx="1010112" cy="448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3624370-F13C-41D2-BE3D-AB4F3A94874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3320" y="5083037"/>
            <a:ext cx="588711" cy="247258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xmlns="" id="{56BAD5A8-D42D-451D-BC28-F61E03DB8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51378" y="1501694"/>
            <a:ext cx="823050" cy="141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 descr="http://acadianacenterforthearts.org/Images/Interior/logos/jp%20morgan%20chase%20logo.jpg">
            <a:extLst>
              <a:ext uri="{FF2B5EF4-FFF2-40B4-BE49-F238E27FC236}">
                <a16:creationId xmlns:a16="http://schemas.microsoft.com/office/drawing/2014/main" xmlns="" id="{DD08A030-DF1D-468F-8C54-ECE34C759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69641" y="1855039"/>
            <a:ext cx="1038496" cy="212132"/>
          </a:xfrm>
          <a:prstGeom prst="rect">
            <a:avLst/>
          </a:prstGeom>
          <a:noFill/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C182FCBD-F6F8-4886-AF89-445869042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885194" y="5431696"/>
            <a:ext cx="625214" cy="521012"/>
          </a:xfrm>
          <a:prstGeom prst="rect">
            <a:avLst/>
          </a:prstGeom>
          <a:noFill/>
        </p:spPr>
      </p:pic>
      <p:pic>
        <p:nvPicPr>
          <p:cNvPr id="14" name="Picture 38" descr="RM_BBVA_Compass_logo">
            <a:extLst>
              <a:ext uri="{FF2B5EF4-FFF2-40B4-BE49-F238E27FC236}">
                <a16:creationId xmlns:a16="http://schemas.microsoft.com/office/drawing/2014/main" xmlns="" id="{14B4116B-860E-4818-9DCD-115692035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93663" y="1416679"/>
            <a:ext cx="855015" cy="19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0DE60C6-8A0C-48E1-A450-BEC8270BD96B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2207" y="2545696"/>
            <a:ext cx="1046068" cy="532228"/>
          </a:xfrm>
          <a:prstGeom prst="rect">
            <a:avLst/>
          </a:prstGeom>
        </p:spPr>
      </p:pic>
      <p:pic>
        <p:nvPicPr>
          <p:cNvPr id="16" name="Picture 15" descr="BNP Paribas  Logo.jpg">
            <a:extLst>
              <a:ext uri="{FF2B5EF4-FFF2-40B4-BE49-F238E27FC236}">
                <a16:creationId xmlns:a16="http://schemas.microsoft.com/office/drawing/2014/main" xmlns="" id="{CE94F1E2-D732-456F-90A3-7FB38E67C0E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4725" y="1945702"/>
            <a:ext cx="893953" cy="199073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xmlns="" id="{C3340EBF-8835-4D18-AEB3-DD8476915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882862" y="6302053"/>
            <a:ext cx="862092" cy="22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7">
            <a:extLst>
              <a:ext uri="{FF2B5EF4-FFF2-40B4-BE49-F238E27FC236}">
                <a16:creationId xmlns:a16="http://schemas.microsoft.com/office/drawing/2014/main" xmlns="" id="{B7F4727F-8EFC-440E-804A-D179F984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96806" y="4369677"/>
            <a:ext cx="945257" cy="409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xmlns="" id="{93950AC8-59B9-4057-AB42-80C0BBAF0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889245" y="5425743"/>
            <a:ext cx="849327" cy="849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7BAE6BD3-ABF0-42D9-9C34-00A955B75C2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515" y="920776"/>
            <a:ext cx="671714" cy="2419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4A41825B-983A-4635-8F03-65DD34257AA0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781" y="4932888"/>
            <a:ext cx="588834" cy="5888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AB24E082-DD85-4995-B538-014A24BE1C01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3077" y="2388122"/>
            <a:ext cx="888252" cy="16914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3F2D37E2-E10D-4D7E-90D0-6A65AB3F09DC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6871" y="4390123"/>
            <a:ext cx="723843" cy="4397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20B3BFF1-C145-4FE8-8A38-73C613B5F8DA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3503" y="3841091"/>
            <a:ext cx="1529541" cy="2294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E842EE09-008D-480D-B1B4-35ADABEFE226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5404" y="5711031"/>
            <a:ext cx="1125520" cy="2276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8F331D1C-5034-4B28-AD1A-924D7FD7FA78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9375" b="89844" l="0" r="97964">
                        <a14:foregroundMark x1="43003" y1="48438" x2="43003" y2="48438"/>
                        <a14:foregroundMark x1="59288" y1="48438" x2="59288" y2="48438"/>
                        <a14:foregroundMark x1="69466" y1="50781" x2="69466" y2="50781"/>
                        <a14:foregroundMark x1="78880" y1="57813" x2="78880" y2="57813"/>
                        <a14:foregroundMark x1="92875" y1="66406" x2="92875" y2="66406"/>
                        <a14:foregroundMark x1="13740" y1="78125" x2="13740" y2="78125"/>
                        <a14:foregroundMark x1="3562" y1="73438" x2="3562" y2="73438"/>
                        <a14:foregroundMark x1="3562" y1="46094" x2="3562" y2="46094"/>
                        <a14:foregroundMark x1="5089" y1="39844" x2="5089" y2="39844"/>
                        <a14:foregroundMark x1="13232" y1="42188" x2="13232" y2="42188"/>
                        <a14:foregroundMark x1="12468" y1="39844" x2="12468" y2="39844"/>
                        <a14:foregroundMark x1="14504" y1="57813" x2="14504" y2="57813"/>
                        <a14:foregroundMark x1="13740" y1="39844" x2="9415" y2="46094"/>
                        <a14:foregroundMark x1="0" y1="62500" x2="0" y2="62500"/>
                        <a14:foregroundMark x1="33588" y1="44531" x2="33588" y2="44531"/>
                        <a14:foregroundMark x1="97964" y1="50781" x2="97964" y2="50781"/>
                        <a14:backgroundMark x1="10941" y1="28125" x2="10941" y2="28125"/>
                        <a14:backgroundMark x1="8651" y1="6250" x2="8651" y2="6250"/>
                        <a14:backgroundMark x1="4326" y1="55469" x2="4326" y2="55469"/>
                        <a14:backgroundMark x1="10178" y1="66406" x2="10178" y2="66406"/>
                        <a14:backgroundMark x1="11705" y1="55469" x2="7888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9038" y="3717648"/>
            <a:ext cx="1303353" cy="42450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8747E5CB-35E8-444A-9CAF-344093DF41A5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1039" y="6225014"/>
            <a:ext cx="671957" cy="309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ED2DA969-95DA-449B-BEC8-2F57210D5EB1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8121" y="4914975"/>
            <a:ext cx="676833" cy="5140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C7B01A8A-C64C-4091-9D4A-AFF3F2C0574A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9266" y="4321133"/>
            <a:ext cx="348854" cy="450657"/>
          </a:xfrm>
          <a:prstGeom prst="rect">
            <a:avLst/>
          </a:prstGeom>
        </p:spPr>
      </p:pic>
      <p:pic>
        <p:nvPicPr>
          <p:cNvPr id="41" name="Picture 2">
            <a:hlinkClick r:id="rId30"/>
            <a:extLst>
              <a:ext uri="{FF2B5EF4-FFF2-40B4-BE49-F238E27FC236}">
                <a16:creationId xmlns:a16="http://schemas.microsoft.com/office/drawing/2014/main" xmlns="" id="{D338CEB2-BEE3-4621-BE54-E2541FE61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941461" y="4298600"/>
            <a:ext cx="791375" cy="4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D713AD8A-C643-4B5B-B7B2-55FA754BD406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3498" y="2816038"/>
            <a:ext cx="820082" cy="21136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0F49B1A4-ECF0-4239-8C77-288E8A8EDDE5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2123" y="2550822"/>
            <a:ext cx="879284" cy="57153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2801E08A-1F2F-4732-8826-1610049F9190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379" y="297772"/>
            <a:ext cx="1327204" cy="66360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0984252-B906-4425-B455-CDF62204B18D}"/>
              </a:ext>
            </a:extLst>
          </p:cNvPr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572" y="1261286"/>
            <a:ext cx="1005599" cy="527222"/>
          </a:xfrm>
          <a:prstGeom prst="rect">
            <a:avLst/>
          </a:prstGeom>
        </p:spPr>
      </p:pic>
      <p:pic>
        <p:nvPicPr>
          <p:cNvPr id="13" name="Image 70">
            <a:extLst>
              <a:ext uri="{FF2B5EF4-FFF2-40B4-BE49-F238E27FC236}">
                <a16:creationId xmlns:a16="http://schemas.microsoft.com/office/drawing/2014/main" xmlns="" id="{84DF1062-CE9F-4ADA-AA26-3F0348A56BE1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572" y="939480"/>
            <a:ext cx="1266527" cy="22932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20A1FB15-1797-4D99-BC55-E2369DEAFF05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6873" y="1927325"/>
            <a:ext cx="732966" cy="436115"/>
          </a:xfrm>
          <a:prstGeom prst="rect">
            <a:avLst/>
          </a:prstGeom>
        </p:spPr>
      </p:pic>
      <p:sp>
        <p:nvSpPr>
          <p:cNvPr id="47" name="Text Placeholder 3">
            <a:extLst>
              <a:ext uri="{FF2B5EF4-FFF2-40B4-BE49-F238E27FC236}">
                <a16:creationId xmlns:a16="http://schemas.microsoft.com/office/drawing/2014/main" xmlns="" id="{BBC50AE2-61A1-452C-BB16-62C301491F28}"/>
              </a:ext>
            </a:extLst>
          </p:cNvPr>
          <p:cNvSpPr txBox="1">
            <a:spLocks/>
          </p:cNvSpPr>
          <p:nvPr/>
        </p:nvSpPr>
        <p:spPr>
          <a:xfrm>
            <a:off x="469904" y="3323304"/>
            <a:ext cx="3082922" cy="517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26670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44767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Global leader in </a:t>
            </a:r>
            <a:br>
              <a:rPr lang="en-US" dirty="0"/>
            </a:br>
            <a:r>
              <a:rPr lang="en-US" dirty="0"/>
              <a:t>Big Iron to Big Data</a:t>
            </a:r>
          </a:p>
          <a:p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xmlns="" id="{7255B7EF-4139-4B0D-99D0-ADD8CBD09BF0}"/>
              </a:ext>
            </a:extLst>
          </p:cNvPr>
          <p:cNvPicPr>
            <a:picLocks noChangeAspect="1"/>
          </p:cNvPicPr>
          <p:nvPr/>
        </p:nvPicPr>
        <p:blipFill rotWithShape="1"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5369" y="2199377"/>
            <a:ext cx="1142995" cy="31741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816A897F-4128-4885-83A1-EEDE409ACD0E}"/>
              </a:ext>
            </a:extLst>
          </p:cNvPr>
          <p:cNvPicPr>
            <a:picLocks noChangeAspect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1109" y="882302"/>
            <a:ext cx="787569" cy="31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9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/>
          <p:cNvSpPr>
            <a:spLocks noGrp="1"/>
          </p:cNvSpPr>
          <p:nvPr>
            <p:ph type="sldNum" sz="quarter" idx="17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469901" y="374854"/>
            <a:ext cx="10883898" cy="664868"/>
          </a:xfrm>
          <a:solidFill>
            <a:schemeClr val="bg1"/>
          </a:solidFill>
        </p:spPr>
        <p:txBody>
          <a:bodyPr/>
          <a:lstStyle/>
          <a:p>
            <a:r>
              <a:rPr lang="en-US" altLang="ko-KR" dirty="0" err="1" smtClean="0">
                <a:latin typeface="고도 M" panose="02000503000000020004" pitchFamily="2" charset="-127"/>
                <a:ea typeface="고도 M" panose="02000503000000020004" pitchFamily="2" charset="-127"/>
              </a:rPr>
              <a:t>DMExpress</a:t>
            </a:r>
            <a:r>
              <a:rPr lang="en-US" altLang="ko-KR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 Overview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7" name="Picture 2" descr="dmexpress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76" y="3395976"/>
            <a:ext cx="8536345" cy="296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967440"/>
              </p:ext>
            </p:extLst>
          </p:nvPr>
        </p:nvGraphicFramePr>
        <p:xfrm>
          <a:off x="851471" y="1290749"/>
          <a:ext cx="4346171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944"/>
                <a:gridCol w="3899227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5</a:t>
                      </a:r>
                      <a:r>
                        <a:rPr lang="ko-KR" alt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분 안에 설치</a:t>
                      </a:r>
                      <a:endParaRPr lang="ko-KR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a카리스마" panose="02020600000000000000" pitchFamily="18" charset="-127"/>
                        <a:ea typeface="a카리스마" panose="02020600000000000000" pitchFamily="18" charset="-127"/>
                        <a:cs typeface="Calibri" pitchFamily="34" charset="0"/>
                      </a:endParaRPr>
                    </a:p>
                  </a:txBody>
                  <a:tcPr marT="36000" marB="36000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간단한 관리</a:t>
                      </a:r>
                      <a:endParaRPr lang="ko-KR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a카리스마" panose="02020600000000000000" pitchFamily="18" charset="-127"/>
                        <a:ea typeface="a카리스마" panose="02020600000000000000" pitchFamily="18" charset="-127"/>
                        <a:cs typeface="Calibri" pitchFamily="34" charset="0"/>
                      </a:endParaRPr>
                    </a:p>
                  </a:txBody>
                  <a:tcPr marT="36000" marB="36000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템플릿 중심 개발</a:t>
                      </a:r>
                      <a:endParaRPr lang="ko-KR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a카리스마" panose="02020600000000000000" pitchFamily="18" charset="-127"/>
                        <a:ea typeface="a카리스마" panose="02020600000000000000" pitchFamily="18" charset="-127"/>
                        <a:cs typeface="Calibri" pitchFamily="34" charset="0"/>
                      </a:endParaRPr>
                    </a:p>
                  </a:txBody>
                  <a:tcPr marT="36000" marB="36000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튜닝 불필요</a:t>
                      </a:r>
                      <a:endParaRPr lang="ko-KR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a카리스마" panose="02020600000000000000" pitchFamily="18" charset="-127"/>
                        <a:ea typeface="a카리스마" panose="02020600000000000000" pitchFamily="18" charset="-127"/>
                        <a:cs typeface="Calibri" pitchFamily="34" charset="0"/>
                      </a:endParaRPr>
                    </a:p>
                  </a:txBody>
                  <a:tcPr marT="36000" marB="36000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2 </a:t>
                      </a:r>
                      <a:r>
                        <a:rPr lang="ko-KR" alt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일 교육으로 누구나 사용</a:t>
                      </a:r>
                      <a:endParaRPr lang="en-US" altLang="ko-KR" sz="2200" b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a카리스마" panose="02020600000000000000" pitchFamily="18" charset="-127"/>
                        <a:ea typeface="a카리스마" panose="02020600000000000000" pitchFamily="18" charset="-127"/>
                        <a:cs typeface="Calibri" pitchFamily="34" charset="0"/>
                      </a:endParaRPr>
                    </a:p>
                  </a:txBody>
                  <a:tcPr marT="36000" marB="36000"/>
                </a:tc>
              </a:tr>
            </a:tbl>
          </a:graphicData>
        </a:graphic>
      </p:graphicFrame>
      <p:pic>
        <p:nvPicPr>
          <p:cNvPr id="59" name="Picture 6" descr="체크박스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05" y="1305484"/>
            <a:ext cx="304800" cy="3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체크박스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51" y="1673059"/>
            <a:ext cx="304800" cy="3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 descr="체크박스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05" y="2044386"/>
            <a:ext cx="304800" cy="3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체크박스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05" y="2416157"/>
            <a:ext cx="304800" cy="3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체크박스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05" y="2798982"/>
            <a:ext cx="304800" cy="3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3876745" y="1721220"/>
            <a:ext cx="779978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데이터를 쉽고 빠르게 다루는 솔루션</a:t>
            </a:r>
            <a:endParaRPr lang="ko-KR" altLang="en-US" sz="3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566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/>
          <p:cNvSpPr>
            <a:spLocks noGrp="1"/>
          </p:cNvSpPr>
          <p:nvPr>
            <p:ph type="sldNum" sz="quarter" idx="17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469901" y="374854"/>
            <a:ext cx="10883898" cy="664868"/>
          </a:xfrm>
          <a:solidFill>
            <a:schemeClr val="bg1"/>
          </a:solidFill>
        </p:spPr>
        <p:txBody>
          <a:bodyPr/>
          <a:lstStyle/>
          <a:p>
            <a:r>
              <a:rPr lang="en-US" altLang="ko-KR" dirty="0" err="1" smtClean="0">
                <a:latin typeface="고도 M" panose="02000503000000020004" pitchFamily="2" charset="-127"/>
                <a:ea typeface="고도 M" panose="02000503000000020004" pitchFamily="2" charset="-127"/>
              </a:rPr>
              <a:t>DMExpress</a:t>
            </a:r>
            <a:r>
              <a:rPr lang="en-US" altLang="ko-KR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 Overview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37" y="1421664"/>
            <a:ext cx="8486775" cy="312039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468" y="4601245"/>
            <a:ext cx="1653540" cy="87344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709" y="4594577"/>
            <a:ext cx="1920240" cy="86677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0866" y="4587910"/>
            <a:ext cx="1926907" cy="88011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1918" y="4634581"/>
            <a:ext cx="886778" cy="78676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3280" y="4644583"/>
            <a:ext cx="886778" cy="78676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972981" y="5051908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추출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179954" y="5027963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가공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06632" y="5035889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저장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1921" y="5582849"/>
            <a:ext cx="886778" cy="78676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3283" y="5677518"/>
            <a:ext cx="886778" cy="786765"/>
          </a:xfrm>
          <a:prstGeom prst="rect">
            <a:avLst/>
          </a:prstGeom>
        </p:spPr>
      </p:pic>
      <p:pic>
        <p:nvPicPr>
          <p:cNvPr id="45" name="Rectangle 921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8238" y="6197020"/>
            <a:ext cx="1950000" cy="40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6" name="Group 88"/>
          <p:cNvGrpSpPr>
            <a:grpSpLocks noChangeAspect="1"/>
          </p:cNvGrpSpPr>
          <p:nvPr/>
        </p:nvGrpSpPr>
        <p:grpSpPr>
          <a:xfrm>
            <a:off x="5506911" y="5837050"/>
            <a:ext cx="818159" cy="701730"/>
            <a:chOff x="1985010" y="4123740"/>
            <a:chExt cx="849115" cy="728274"/>
          </a:xfrm>
        </p:grpSpPr>
        <p:pic>
          <p:nvPicPr>
            <p:cNvPr id="47" name="Picture 66" descr="gear_blue.png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1985010" y="4306622"/>
              <a:ext cx="503440" cy="545392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48" name="Picture 65" descr="gear_blue.png"/>
            <p:cNvPicPr>
              <a:picLocks noChangeAspect="1"/>
            </p:cNvPicPr>
            <p:nvPr/>
          </p:nvPicPr>
          <p:blipFill>
            <a:blip r:embed="rId10" cstate="screen"/>
            <a:stretch>
              <a:fillRect/>
            </a:stretch>
          </p:blipFill>
          <p:spPr>
            <a:xfrm>
              <a:off x="2423164" y="4123740"/>
              <a:ext cx="410961" cy="445205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49" name="TextBox 48"/>
          <p:cNvSpPr txBox="1"/>
          <p:nvPr/>
        </p:nvSpPr>
        <p:spPr>
          <a:xfrm>
            <a:off x="1255521" y="5575336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예시</a:t>
            </a:r>
            <a:r>
              <a:rPr lang="en-US" altLang="ko-KR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50" name="Picture 60" descr="Distributor-report-128.png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>
          <a:xfrm>
            <a:off x="9180764" y="5515649"/>
            <a:ext cx="715424" cy="715423"/>
          </a:xfrm>
          <a:prstGeom prst="rect">
            <a:avLst/>
          </a:prstGeom>
        </p:spPr>
      </p:pic>
      <p:pic>
        <p:nvPicPr>
          <p:cNvPr id="51" name="Picture 62" descr="Sales-report-128.png"/>
          <p:cNvPicPr>
            <a:picLocks noChangeAspect="1"/>
          </p:cNvPicPr>
          <p:nvPr/>
        </p:nvPicPr>
        <p:blipFill>
          <a:blip r:embed="rId12" cstate="screen"/>
          <a:stretch>
            <a:fillRect/>
          </a:stretch>
        </p:blipFill>
        <p:spPr>
          <a:xfrm>
            <a:off x="9538476" y="5839309"/>
            <a:ext cx="715424" cy="715423"/>
          </a:xfrm>
          <a:prstGeom prst="rect">
            <a:avLst/>
          </a:prstGeom>
        </p:spPr>
      </p:pic>
      <p:pic>
        <p:nvPicPr>
          <p:cNvPr id="52" name="Picture 4" descr="http://i.istockimg.com/file_thumbview_approve/38772176/3/stock-illustration-38772176-%ED%8C%8C%EC%9D%BC-%EC%95%84%EC%9D%B4%EC%BD%98-%EB%8D%B0%EC%9D%B4%ED%84%B0-%EA%B8%B0%ED%98%B8%EA%B9%8C%EC%A7%80-%EB%AC%B8%EC%84%9C-%ED%98%95%EC%8B%9D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208" y="5549514"/>
            <a:ext cx="57912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http://i.istockimg.com/file_thumbview_approve/38772250/3/stock-illustration-38772250-%ED%8C%8C%EC%9D%BC-%EC%95%84%EC%9D%B4%EC%BD%98-%EB%8D%B0%EC%9D%B4%ED%84%B0-%EA%B8%B0%ED%98%B8%EA%B9%8C%EC%A7%80-%EB%AC%B8%EC%84%9C-%ED%98%95%EC%8B%9D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594" y="5560588"/>
            <a:ext cx="57912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db에 대한 이미지 검색결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866" y="5685340"/>
            <a:ext cx="853440" cy="8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3277" y="4559905"/>
            <a:ext cx="886778" cy="191148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1918" y="4488835"/>
            <a:ext cx="886778" cy="191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6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/>
          <p:cNvSpPr>
            <a:spLocks noGrp="1"/>
          </p:cNvSpPr>
          <p:nvPr>
            <p:ph type="sldNum" sz="quarter" idx="17"/>
          </p:nvPr>
        </p:nvSpPr>
        <p:spPr>
          <a:xfrm>
            <a:off x="588860" y="6109073"/>
            <a:ext cx="354810" cy="365125"/>
          </a:xfrm>
        </p:spPr>
        <p:txBody>
          <a:bodyPr/>
          <a:lstStyle/>
          <a:p>
            <a:fld id="{8EBA40CB-9C29-420E-935B-82B45E243808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469901" y="374854"/>
            <a:ext cx="10883898" cy="664868"/>
          </a:xfrm>
          <a:solidFill>
            <a:schemeClr val="bg1"/>
          </a:solidFill>
        </p:spPr>
        <p:txBody>
          <a:bodyPr/>
          <a:lstStyle/>
          <a:p>
            <a:r>
              <a:rPr lang="en-US" altLang="ko-KR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ETL World </a:t>
            </a:r>
            <a:r>
              <a:rPr lang="ko-KR" altLang="en-US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세계 신기록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94084" y="1196935"/>
            <a:ext cx="10455442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latinLnBrk="0">
              <a:spcBef>
                <a:spcPct val="20000"/>
              </a:spcBef>
              <a:buFontTx/>
              <a:buBlip>
                <a:blip r:embed="rId3"/>
              </a:buBlip>
              <a:defRPr/>
            </a:pPr>
            <a:r>
              <a:rPr kumimoji="0" lang="en-US" altLang="ko-KR" kern="0" dirty="0" err="1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>DMExpress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™ v4.8</a:t>
            </a:r>
            <a:r>
              <a:rPr kumimoji="0" lang="ko-KR" altLang="en-US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이 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5.4TB</a:t>
            </a:r>
            <a:r>
              <a:rPr kumimoji="0" lang="ko-KR" altLang="en-US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의 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raw TPC-H data</a:t>
            </a:r>
            <a:r>
              <a:rPr kumimoji="0" lang="ko-KR" altLang="en-US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를 추출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, </a:t>
            </a:r>
            <a:r>
              <a:rPr kumimoji="0" lang="ko-KR" altLang="en-US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변환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, </a:t>
            </a:r>
            <a:r>
              <a:rPr kumimoji="0" lang="ko-KR" altLang="en-US" kern="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>정제와 로드 </a:t>
            </a:r>
            <a:r>
              <a:rPr kumimoji="0" lang="en-US" altLang="ko-KR" kern="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/>
            </a:r>
            <a:br>
              <a:rPr kumimoji="0" lang="en-US" altLang="ko-KR" kern="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r>
              <a:rPr kumimoji="0" lang="en-US" altLang="ko-KR" kern="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>(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Vertica Analytic Database) -&gt;</a:t>
            </a:r>
            <a:r>
              <a:rPr kumimoji="0" lang="ko-KR" altLang="en-US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 </a:t>
            </a:r>
            <a:r>
              <a:rPr kumimoji="0" lang="en-US" altLang="ko-KR" kern="0" dirty="0">
                <a:solidFill>
                  <a:srgbClr val="FF0000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57</a:t>
            </a:r>
            <a:r>
              <a:rPr kumimoji="0" lang="ko-KR" altLang="en-US" kern="0" dirty="0">
                <a:solidFill>
                  <a:srgbClr val="FF0000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분</a:t>
            </a:r>
            <a:r>
              <a:rPr kumimoji="0" lang="en-US" altLang="ko-KR" kern="0" dirty="0">
                <a:solidFill>
                  <a:srgbClr val="FF0000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21</a:t>
            </a:r>
            <a:r>
              <a:rPr kumimoji="0" lang="ko-KR" altLang="en-US" kern="0" dirty="0">
                <a:solidFill>
                  <a:srgbClr val="FF0000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초</a:t>
            </a:r>
            <a:r>
              <a:rPr kumimoji="0" lang="en-US" altLang="ko-KR" kern="0" dirty="0" smtClean="0">
                <a:solidFill>
                  <a:srgbClr val="FF0000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51</a:t>
            </a:r>
            <a:br>
              <a:rPr kumimoji="0" lang="en-US" altLang="ko-KR" kern="0" dirty="0" smtClean="0">
                <a:solidFill>
                  <a:srgbClr val="FF0000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endParaRPr kumimoji="0" lang="en-US" altLang="ko-KR" sz="1050" kern="0" dirty="0">
              <a:latin typeface="a카리스마" panose="02020600000000000000" pitchFamily="18" charset="-127"/>
              <a:ea typeface="a카리스마" panose="02020600000000000000" pitchFamily="18" charset="-127"/>
            </a:endParaRPr>
          </a:p>
          <a:p>
            <a:pPr marL="342900" indent="-342900" latinLnBrk="0">
              <a:spcBef>
                <a:spcPct val="20000"/>
              </a:spcBef>
              <a:buFontTx/>
              <a:buBlip>
                <a:blip r:embed="rId3"/>
              </a:buBlip>
              <a:defRPr/>
            </a:pP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Server : HP Blade System c7000 x86</a:t>
            </a:r>
            <a:r>
              <a:rPr kumimoji="0" lang="ko-KR" altLang="en-US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 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/>
            </a:r>
            <a:b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OS     : </a:t>
            </a:r>
            <a:r>
              <a:rPr kumimoji="0" lang="en-US" altLang="ko-KR" kern="0" dirty="0" err="1">
                <a:latin typeface="a카리스마" panose="02020600000000000000" pitchFamily="18" charset="-127"/>
                <a:ea typeface="a카리스마" panose="02020600000000000000" pitchFamily="18" charset="-127"/>
              </a:rPr>
              <a:t>RedHat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 Linux</a:t>
            </a:r>
            <a:b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endParaRPr kumimoji="0" lang="en-US" altLang="ko-KR" sz="1050" kern="0" dirty="0">
              <a:latin typeface="a카리스마" panose="02020600000000000000" pitchFamily="18" charset="-127"/>
              <a:ea typeface="a카리스마" panose="02020600000000000000" pitchFamily="18" charset="-127"/>
            </a:endParaRPr>
          </a:p>
          <a:p>
            <a:pPr marL="342900" indent="-342900" latinLnBrk="0">
              <a:spcBef>
                <a:spcPct val="20000"/>
              </a:spcBef>
              <a:buFontTx/>
              <a:buBlip>
                <a:blip r:embed="rId4"/>
              </a:buBlip>
              <a:defRPr/>
            </a:pP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DSS Labs</a:t>
            </a:r>
            <a:r>
              <a:rPr kumimoji="0" lang="ko-KR" altLang="en-US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에 의해 독립적으로 검증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/>
            </a:r>
            <a:b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/>
            </a:r>
            <a:b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/>
            </a:r>
            <a:b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/>
            </a:r>
            <a:b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/>
            </a:r>
            <a:b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r>
              <a:rPr kumimoji="0" lang="en-US" altLang="ko-KR" kern="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/>
            </a:r>
            <a:br>
              <a:rPr kumimoji="0" lang="en-US" altLang="ko-KR" kern="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/>
            </a:r>
            <a:b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/>
            </a:r>
            <a:b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endParaRPr kumimoji="0" lang="en-US" altLang="ko-KR" sz="1050" kern="0" dirty="0">
              <a:latin typeface="a카리스마" panose="02020600000000000000" pitchFamily="18" charset="-127"/>
              <a:ea typeface="a카리스마" panose="02020600000000000000" pitchFamily="18" charset="-127"/>
            </a:endParaRPr>
          </a:p>
          <a:p>
            <a:pPr marL="342900" indent="-342900" latinLnBrk="0">
              <a:spcBef>
                <a:spcPct val="20000"/>
              </a:spcBef>
              <a:buFontTx/>
              <a:buBlip>
                <a:blip r:embed="rId4"/>
              </a:buBlip>
              <a:defRPr/>
            </a:pP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[</a:t>
            </a:r>
            <a:r>
              <a:rPr kumimoji="0" lang="ko-KR" altLang="en-US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신  기록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] - DMExpress, </a:t>
            </a:r>
            <a:r>
              <a:rPr kumimoji="0" lang="en-US" altLang="ko-KR" kern="0" dirty="0" err="1">
                <a:latin typeface="a카리스마" panose="02020600000000000000" pitchFamily="18" charset="-127"/>
                <a:ea typeface="a카리스마" panose="02020600000000000000" pitchFamily="18" charset="-127"/>
              </a:rPr>
              <a:t>Vertica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, HP</a:t>
            </a:r>
            <a:b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r>
              <a:rPr kumimoji="0" lang="en-US" altLang="ko-KR" i="1" u="sng" kern="0" dirty="0">
                <a:solidFill>
                  <a:srgbClr val="FF0000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5.4TB </a:t>
            </a:r>
            <a:r>
              <a:rPr kumimoji="0" lang="ko-KR" altLang="en-US" i="1" u="sng" kern="0" dirty="0">
                <a:solidFill>
                  <a:srgbClr val="FF0000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데이터 처리 시간 </a:t>
            </a:r>
            <a:r>
              <a:rPr kumimoji="0" lang="en-US" altLang="ko-KR" i="1" u="sng" kern="0" dirty="0">
                <a:solidFill>
                  <a:srgbClr val="FF0000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: 57</a:t>
            </a:r>
            <a:r>
              <a:rPr kumimoji="0" lang="ko-KR" altLang="en-US" i="1" u="sng" kern="0" dirty="0">
                <a:solidFill>
                  <a:srgbClr val="FF0000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분</a:t>
            </a:r>
            <a:r>
              <a:rPr kumimoji="0" lang="en-US" altLang="ko-KR" i="1" u="sng" kern="0" dirty="0">
                <a:solidFill>
                  <a:srgbClr val="FF0000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21.51</a:t>
            </a:r>
            <a:r>
              <a:rPr kumimoji="0" lang="ko-KR" altLang="en-US" i="1" u="sng" kern="0" dirty="0">
                <a:solidFill>
                  <a:srgbClr val="FF0000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초</a:t>
            </a:r>
            <a:endParaRPr kumimoji="0" lang="en-US" altLang="ko-KR" i="1" u="sng" kern="0" dirty="0">
              <a:solidFill>
                <a:srgbClr val="FF0000"/>
              </a:solidFill>
              <a:latin typeface="a카리스마" panose="02020600000000000000" pitchFamily="18" charset="-127"/>
              <a:ea typeface="a카리스마" panose="02020600000000000000" pitchFamily="18" charset="-127"/>
            </a:endParaRPr>
          </a:p>
          <a:p>
            <a:pPr marL="342900" indent="-342900" latinLnBrk="0">
              <a:spcBef>
                <a:spcPct val="20000"/>
              </a:spcBef>
              <a:defRPr/>
            </a:pP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    </a:t>
            </a:r>
            <a:r>
              <a:rPr kumimoji="0" lang="en-US" altLang="ko-KR" kern="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>[</a:t>
            </a:r>
            <a:r>
              <a:rPr kumimoji="0" lang="ko-KR" altLang="en-US" kern="0" dirty="0" smtClean="0">
                <a:latin typeface="a카리스마" panose="02020600000000000000" pitchFamily="18" charset="-127"/>
                <a:ea typeface="a카리스마" panose="02020600000000000000" pitchFamily="18" charset="-127"/>
              </a:rPr>
              <a:t>이전 기록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]</a:t>
            </a:r>
            <a:r>
              <a:rPr kumimoji="0" lang="ko-KR" altLang="en-US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 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– Microsoft, Unisys</a:t>
            </a:r>
            <a:b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1.0TB </a:t>
            </a:r>
            <a:r>
              <a:rPr kumimoji="0" lang="ko-KR" altLang="en-US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데이터 처리 시간 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: 25</a:t>
            </a:r>
            <a:r>
              <a:rPr kumimoji="0" lang="ko-KR" altLang="en-US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분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20.00</a:t>
            </a:r>
            <a:r>
              <a:rPr kumimoji="0" lang="ko-KR" altLang="en-US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>초</a:t>
            </a:r>
            <a: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  <a:t/>
            </a:r>
            <a:br>
              <a:rPr kumimoji="0" lang="en-US" altLang="ko-KR" kern="0" dirty="0">
                <a:latin typeface="a카리스마" panose="02020600000000000000" pitchFamily="18" charset="-127"/>
                <a:ea typeface="a카리스마" panose="02020600000000000000" pitchFamily="18" charset="-127"/>
              </a:rPr>
            </a:br>
            <a:endParaRPr kumimoji="0" lang="en-US" altLang="ko-KR" kern="0" dirty="0">
              <a:latin typeface="a카리스마" panose="02020600000000000000" pitchFamily="18" charset="-127"/>
              <a:ea typeface="a카리스마" panose="02020600000000000000" pitchFamily="18" charset="-127"/>
            </a:endParaRPr>
          </a:p>
        </p:txBody>
      </p:sp>
      <p:grpSp>
        <p:nvGrpSpPr>
          <p:cNvPr id="17" name="그룹 9"/>
          <p:cNvGrpSpPr>
            <a:grpSpLocks/>
          </p:cNvGrpSpPr>
          <p:nvPr/>
        </p:nvGrpSpPr>
        <p:grpSpPr bwMode="auto">
          <a:xfrm>
            <a:off x="6625222" y="1905655"/>
            <a:ext cx="4403725" cy="4197350"/>
            <a:chOff x="4226916" y="1535489"/>
            <a:chExt cx="4710022" cy="4433977"/>
          </a:xfrm>
        </p:grpSpPr>
        <p:sp>
          <p:nvSpPr>
            <p:cNvPr id="18" name="Rounded Rectangle 45"/>
            <p:cNvSpPr>
              <a:spLocks noChangeArrowheads="1"/>
            </p:cNvSpPr>
            <p:nvPr/>
          </p:nvSpPr>
          <p:spPr bwMode="auto">
            <a:xfrm>
              <a:off x="4226916" y="1535489"/>
              <a:ext cx="4710022" cy="4433977"/>
            </a:xfrm>
            <a:prstGeom prst="roundRect">
              <a:avLst>
                <a:gd name="adj" fmla="val 3042"/>
              </a:avLst>
            </a:prstGeom>
            <a:gradFill rotWithShape="0">
              <a:gsLst>
                <a:gs pos="0">
                  <a:srgbClr val="B7E3B7"/>
                </a:gs>
                <a:gs pos="100000">
                  <a:srgbClr val="7EB4DA"/>
                </a:gs>
              </a:gsLst>
              <a:lin ang="6900000"/>
            </a:gradFill>
            <a:ln w="25400">
              <a:solidFill>
                <a:srgbClr val="006BB7"/>
              </a:solidFill>
              <a:miter lim="800000"/>
              <a:headEnd/>
              <a:tailEnd/>
            </a:ln>
            <a:effectLst>
              <a:outerShdw blurRad="63500" dist="88900" dir="2700000" algn="tl" rotWithShape="0">
                <a:srgbClr val="000000">
                  <a:alpha val="29999"/>
                </a:srgbClr>
              </a:outerShdw>
            </a:effectLst>
          </p:spPr>
          <p:txBody>
            <a:bodyPr wrap="none"/>
            <a:lstStyle/>
            <a:p>
              <a:pPr latinLnBrk="0"/>
              <a:endParaRPr kumimoji="0" lang="en-US" altLang="ko-KR" sz="2400">
                <a:latin typeface="Times New Roman" pitchFamily="18" charset="0"/>
              </a:endParaRPr>
            </a:p>
          </p:txBody>
        </p:sp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287659" y="1594076"/>
              <a:ext cx="4591050" cy="433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85532" y="3204288"/>
            <a:ext cx="2457450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</p:spPr>
      </p:pic>
      <p:sp>
        <p:nvSpPr>
          <p:cNvPr id="33" name="TextBox 32"/>
          <p:cNvSpPr txBox="1"/>
          <p:nvPr/>
        </p:nvSpPr>
        <p:spPr>
          <a:xfrm>
            <a:off x="1497789" y="3876466"/>
            <a:ext cx="4207159" cy="40011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1.0TB </a:t>
            </a:r>
            <a:r>
              <a:rPr lang="ko-KR" altLang="en-US" sz="2000" b="1" dirty="0" smtClean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처리 시간 </a:t>
            </a:r>
            <a:r>
              <a:rPr lang="en-US" altLang="ko-KR" sz="2000" b="1" dirty="0" smtClean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: 10</a:t>
            </a:r>
            <a:r>
              <a:rPr lang="ko-KR" altLang="en-US" sz="2000" b="1" dirty="0" smtClean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분 </a:t>
            </a:r>
            <a:r>
              <a:rPr lang="en-US" altLang="ko-KR" sz="2000" b="1" dirty="0" smtClean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37</a:t>
            </a:r>
            <a:r>
              <a:rPr lang="ko-KR" altLang="en-US" sz="2000" b="1" dirty="0" smtClean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초</a:t>
            </a:r>
            <a:endParaRPr lang="ko-KR" altLang="en-US" sz="2000" b="1" dirty="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720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EBA40CB-9C29-420E-935B-82B45E243808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고도 B" panose="02000503000000020004" pitchFamily="2" charset="-127"/>
                <a:ea typeface="고도 B" panose="02000503000000020004" pitchFamily="2" charset="-127"/>
              </a:rPr>
              <a:t>수백 번 검증된 특허 받은 알고리즘의 </a:t>
            </a:r>
            <a:r>
              <a:rPr lang="ko-KR" altLang="en-US" sz="40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효과</a:t>
            </a:r>
            <a:endParaRPr lang="ko-KR" altLang="en-US" sz="40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4" name="Rectangle 72"/>
          <p:cNvSpPr/>
          <p:nvPr/>
        </p:nvSpPr>
        <p:spPr>
          <a:xfrm>
            <a:off x="6544484" y="2167046"/>
            <a:ext cx="4051301" cy="3114040"/>
          </a:xfrm>
          <a:prstGeom prst="rect">
            <a:avLst/>
          </a:prstGeom>
          <a:gradFill>
            <a:gsLst>
              <a:gs pos="0">
                <a:schemeClr val="bg1"/>
              </a:gs>
              <a:gs pos="58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" name="Trapezoid 70"/>
          <p:cNvSpPr/>
          <p:nvPr/>
        </p:nvSpPr>
        <p:spPr>
          <a:xfrm rot="10800000">
            <a:off x="6531785" y="5288706"/>
            <a:ext cx="4064000" cy="408940"/>
          </a:xfrm>
          <a:prstGeom prst="trapezoid">
            <a:avLst>
              <a:gd name="adj" fmla="val 36771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5800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cxnSp>
        <p:nvCxnSpPr>
          <p:cNvPr id="6" name="Straight Connector 6"/>
          <p:cNvCxnSpPr/>
          <p:nvPr/>
        </p:nvCxnSpPr>
        <p:spPr bwMode="auto">
          <a:xfrm rot="5400000">
            <a:off x="3884079" y="4056889"/>
            <a:ext cx="429768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075858" y="1954197"/>
            <a:ext cx="3506788" cy="187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Down Arrow 47"/>
          <p:cNvSpPr/>
          <p:nvPr/>
        </p:nvSpPr>
        <p:spPr>
          <a:xfrm>
            <a:off x="3431219" y="3841107"/>
            <a:ext cx="704548" cy="198116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7722" y="1222255"/>
            <a:ext cx="425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Syncsort </a:t>
            </a:r>
            <a:r>
              <a:rPr lang="ko-KR" alt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는</a:t>
            </a:r>
            <a:r>
              <a:rPr 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 1968</a:t>
            </a:r>
            <a:r>
              <a:rPr lang="ko-KR" alt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년 이후 </a:t>
            </a:r>
            <a:endParaRPr lang="en-US" altLang="ko-KR" sz="1800" b="1" dirty="0" smtClean="0">
              <a:solidFill>
                <a:srgbClr val="569FD3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  <a:p>
            <a:pPr algn="ctr" eaLnBrk="0" hangingPunct="0"/>
            <a:r>
              <a:rPr lang="ko-KR" alt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고성능 </a:t>
            </a:r>
            <a:r>
              <a:rPr lang="en-US" altLang="ko-KR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Sort </a:t>
            </a:r>
            <a:r>
              <a:rPr lang="ko-KR" alt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분야의 시장 선도자</a:t>
            </a:r>
            <a:r>
              <a:rPr 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!</a:t>
            </a:r>
            <a:endParaRPr lang="en-US" sz="1800" b="1" dirty="0">
              <a:solidFill>
                <a:srgbClr val="569FD3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68385" y="2401480"/>
            <a:ext cx="8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8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Sort</a:t>
            </a:r>
            <a:endParaRPr lang="en-US" sz="18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68385" y="3126904"/>
            <a:ext cx="8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8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Join</a:t>
            </a:r>
            <a:endParaRPr lang="en-US" sz="18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68385" y="3863558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8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Aggregate</a:t>
            </a:r>
            <a:endParaRPr lang="en-US" sz="18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68385" y="4689105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8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Copy</a:t>
            </a:r>
            <a:endParaRPr lang="en-US" sz="18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pic>
        <p:nvPicPr>
          <p:cNvPr id="14" name="Picture 53" descr="Gnome-View-Sort-Descending-48.pn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698467" y="2281384"/>
            <a:ext cx="609525" cy="609524"/>
          </a:xfrm>
          <a:prstGeom prst="rect">
            <a:avLst/>
          </a:prstGeom>
        </p:spPr>
      </p:pic>
      <p:pic>
        <p:nvPicPr>
          <p:cNvPr id="15" name="Picture 54" descr="Arrow-jion-right-48.pn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696904" y="3005246"/>
            <a:ext cx="612648" cy="612648"/>
          </a:xfrm>
          <a:prstGeom prst="rect">
            <a:avLst/>
          </a:prstGeom>
        </p:spPr>
      </p:pic>
      <p:pic>
        <p:nvPicPr>
          <p:cNvPr id="16" name="Picture 55" descr="Copy-128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6696904" y="4567447"/>
            <a:ext cx="612648" cy="612648"/>
          </a:xfrm>
          <a:prstGeom prst="rect">
            <a:avLst/>
          </a:prstGeom>
        </p:spPr>
      </p:pic>
      <p:pic>
        <p:nvPicPr>
          <p:cNvPr id="17" name="Picture 56" descr="Sum-UI-64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96904" y="3741897"/>
            <a:ext cx="612648" cy="6126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449488" y="2432264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6</a:t>
            </a:r>
            <a:r>
              <a:rPr lang="ko-KR" altLang="en-US" sz="12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</a:t>
            </a:r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 + 3</a:t>
            </a:r>
            <a:r>
              <a:rPr lang="ko-KR" altLang="en-US" sz="12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 진행 중</a:t>
            </a:r>
            <a:endParaRPr lang="en-US" sz="1200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49488" y="3157682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3</a:t>
            </a:r>
            <a:r>
              <a:rPr lang="ko-KR" altLang="en-US" sz="12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</a:t>
            </a:r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 + 3</a:t>
            </a:r>
            <a:r>
              <a:rPr lang="ko-KR" altLang="en-US" sz="12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 진행 중</a:t>
            </a:r>
            <a:endParaRPr lang="en-US" sz="1400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49488" y="3894339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ko-KR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3</a:t>
            </a:r>
            <a:r>
              <a:rPr lang="ko-KR" altLang="en-US" sz="12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</a:t>
            </a:r>
            <a:r>
              <a:rPr lang="ko-KR" altLang="en-US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+ 3</a:t>
            </a:r>
            <a:r>
              <a:rPr lang="ko-KR" altLang="en-US" sz="12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 진행 중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49488" y="4719886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Direct, block level read I/O</a:t>
            </a:r>
            <a:endParaRPr lang="en-US" sz="1400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cxnSp>
        <p:nvCxnSpPr>
          <p:cNvPr id="22" name="Straight Connector 64"/>
          <p:cNvCxnSpPr/>
          <p:nvPr/>
        </p:nvCxnSpPr>
        <p:spPr bwMode="auto">
          <a:xfrm>
            <a:off x="6544485" y="2967146"/>
            <a:ext cx="403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65"/>
          <p:cNvCxnSpPr/>
          <p:nvPr/>
        </p:nvCxnSpPr>
        <p:spPr bwMode="auto">
          <a:xfrm>
            <a:off x="6544485" y="3652946"/>
            <a:ext cx="403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66"/>
          <p:cNvCxnSpPr/>
          <p:nvPr/>
        </p:nvCxnSpPr>
        <p:spPr bwMode="auto">
          <a:xfrm>
            <a:off x="6544485" y="4440346"/>
            <a:ext cx="403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67"/>
          <p:cNvCxnSpPr/>
          <p:nvPr/>
        </p:nvCxnSpPr>
        <p:spPr bwMode="auto">
          <a:xfrm>
            <a:off x="6544485" y="5278546"/>
            <a:ext cx="403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7776388" y="5598447"/>
            <a:ext cx="15875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18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80% of ETL</a:t>
            </a:r>
            <a:endParaRPr lang="en-US" sz="18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1355694" y="4096917"/>
            <a:ext cx="3695147" cy="214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27"/>
          <p:cNvSpPr txBox="1"/>
          <p:nvPr/>
        </p:nvSpPr>
        <p:spPr>
          <a:xfrm>
            <a:off x="1611466" y="1271409"/>
            <a:ext cx="4254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ko-KR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cs typeface="Calibri" pitchFamily="34" charset="0"/>
              </a:rPr>
              <a:t>데이터 </a:t>
            </a:r>
            <a:r>
              <a:rPr lang="en-US" altLang="ko-K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cs typeface="Calibri" pitchFamily="34" charset="0"/>
              </a:rPr>
              <a:t>Sort</a:t>
            </a:r>
            <a:r>
              <a:rPr lang="ko-KR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cs typeface="Calibri" pitchFamily="34" charset="0"/>
              </a:rPr>
              <a:t>는 </a:t>
            </a:r>
            <a:r>
              <a:rPr lang="en-US" altLang="ko-K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cs typeface="Calibri" pitchFamily="34" charset="0"/>
              </a:rPr>
              <a:t>ETL</a:t>
            </a:r>
            <a:r>
              <a:rPr lang="ko-KR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cs typeface="Calibri" pitchFamily="34" charset="0"/>
              </a:rPr>
              <a:t>의 모든 측면에 영향</a:t>
            </a:r>
            <a:endParaRPr 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itchFamily="18" charset="-127"/>
              <a:ea typeface="휴먼모음T" pitchFamily="18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88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yncsort">
  <a:themeElements>
    <a:clrScheme name="Custom 7">
      <a:dk1>
        <a:srgbClr val="000000"/>
      </a:dk1>
      <a:lt1>
        <a:srgbClr val="FFFFFF"/>
      </a:lt1>
      <a:dk2>
        <a:srgbClr val="00005C"/>
      </a:dk2>
      <a:lt2>
        <a:srgbClr val="FFFFFF"/>
      </a:lt2>
      <a:accent1>
        <a:srgbClr val="00005C"/>
      </a:accent1>
      <a:accent2>
        <a:srgbClr val="009BFF"/>
      </a:accent2>
      <a:accent3>
        <a:srgbClr val="4D3CC6"/>
      </a:accent3>
      <a:accent4>
        <a:srgbClr val="7FE259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yncsor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>
        <a:noAutofit/>
      </a:bodyPr>
      <a:lstStyle>
        <a:defPPr algn="ctr">
          <a:lnSpc>
            <a:spcPct val="90000"/>
          </a:lnSpc>
          <a:spcBef>
            <a:spcPts val="0"/>
          </a:spcBef>
          <a:spcAft>
            <a:spcPts val="600"/>
          </a:spcAft>
          <a:defRPr sz="2000"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lnSpc>
            <a:spcPct val="90000"/>
          </a:lnSpc>
          <a:spcBef>
            <a:spcPts val="0"/>
          </a:spcBef>
          <a:spcAft>
            <a:spcPts val="600"/>
          </a:spcAft>
          <a:defRPr sz="20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yncsort_Corporate_Template_v2.2 (Compressed)" id="{EA047D69-7F07-DB4A-AE3C-8CC25FD09BA3}" vid="{3A75D38E-F905-E34C-AB41-CFD4A79963D9}"/>
    </a:ext>
  </a:extLst>
</a:theme>
</file>

<file path=ppt/theme/theme2.xml><?xml version="1.0" encoding="utf-8"?>
<a:theme xmlns:a="http://schemas.openxmlformats.org/drawingml/2006/main" name="2_Syncsort">
  <a:themeElements>
    <a:clrScheme name="Custom 7">
      <a:dk1>
        <a:srgbClr val="000000"/>
      </a:dk1>
      <a:lt1>
        <a:srgbClr val="FFFFFF"/>
      </a:lt1>
      <a:dk2>
        <a:srgbClr val="00005C"/>
      </a:dk2>
      <a:lt2>
        <a:srgbClr val="FFFFFF"/>
      </a:lt2>
      <a:accent1>
        <a:srgbClr val="00005C"/>
      </a:accent1>
      <a:accent2>
        <a:srgbClr val="009BFF"/>
      </a:accent2>
      <a:accent3>
        <a:srgbClr val="4D3CC6"/>
      </a:accent3>
      <a:accent4>
        <a:srgbClr val="7FE259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yncsor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>
        <a:noAutofit/>
      </a:bodyPr>
      <a:lstStyle>
        <a:defPPr algn="ctr">
          <a:lnSpc>
            <a:spcPct val="90000"/>
          </a:lnSpc>
          <a:spcBef>
            <a:spcPts val="0"/>
          </a:spcBef>
          <a:spcAft>
            <a:spcPts val="600"/>
          </a:spcAft>
          <a:defRPr sz="2000"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lnSpc>
            <a:spcPct val="90000"/>
          </a:lnSpc>
          <a:spcBef>
            <a:spcPts val="0"/>
          </a:spcBef>
          <a:spcAft>
            <a:spcPts val="600"/>
          </a:spcAft>
          <a:defRPr sz="20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yncsort_Corporate_Template_v2.2 (Compressed)" id="{EA047D69-7F07-DB4A-AE3C-8CC25FD09BA3}" vid="{3A75D38E-F905-E34C-AB41-CFD4A79963D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E05DC7E3AE7D44A2AF4022559EF7EE" ma:contentTypeVersion="4" ma:contentTypeDescription="Create a new document." ma:contentTypeScope="" ma:versionID="cd5f4b9ebfcee544541e8cace989ae8e">
  <xsd:schema xmlns:xsd="http://www.w3.org/2001/XMLSchema" xmlns:xs="http://www.w3.org/2001/XMLSchema" xmlns:p="http://schemas.microsoft.com/office/2006/metadata/properties" xmlns:ns2="b2f144bf-e46d-4d53-93a1-1148910e89cf" xmlns:ns3="5aa90d5e-1d26-4f92-8b5c-97f9a7db28a8" targetNamespace="http://schemas.microsoft.com/office/2006/metadata/properties" ma:root="true" ma:fieldsID="1c1bcee713c27911e9a81cfa2c888297" ns2:_="" ns3:_="">
    <xsd:import namespace="b2f144bf-e46d-4d53-93a1-1148910e89cf"/>
    <xsd:import namespace="5aa90d5e-1d26-4f92-8b5c-97f9a7db28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f144bf-e46d-4d53-93a1-1148910e89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a90d5e-1d26-4f92-8b5c-97f9a7db28a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aa90d5e-1d26-4f92-8b5c-97f9a7db28a8">
      <UserInfo>
        <DisplayName>Bernd Stiene</DisplayName>
        <AccountId>574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EC588A68-F57F-4AF9-9C82-A45E77C6AD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283928-EAAF-4D9E-98ED-9964A7E09D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f144bf-e46d-4d53-93a1-1148910e89cf"/>
    <ds:schemaRef ds:uri="5aa90d5e-1d26-4f92-8b5c-97f9a7db28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484987F-5E41-4013-9521-F0A5112783B0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b2f144bf-e46d-4d53-93a1-1148910e89cf"/>
    <ds:schemaRef ds:uri="http://purl.org/dc/terms/"/>
    <ds:schemaRef ds:uri="http://schemas.microsoft.com/office/2006/metadata/properties"/>
    <ds:schemaRef ds:uri="http://purl.org/dc/dcmitype/"/>
    <ds:schemaRef ds:uri="http://schemas.openxmlformats.org/package/2006/metadata/core-properties"/>
    <ds:schemaRef ds:uri="5aa90d5e-1d26-4f92-8b5c-97f9a7db28a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31948</TotalTime>
  <Words>1843</Words>
  <Application>Microsoft Office PowerPoint</Application>
  <PresentationFormat>와이드스크린</PresentationFormat>
  <Paragraphs>426</Paragraphs>
  <Slides>27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48" baseType="lpstr">
      <vt:lpstr>a산들바람</vt:lpstr>
      <vt:lpstr>a카리스마</vt:lpstr>
      <vt:lpstr>HY동녘B</vt:lpstr>
      <vt:lpstr>HY수평선B</vt:lpstr>
      <vt:lpstr>HY울릉도M</vt:lpstr>
      <vt:lpstr>Mangal</vt:lpstr>
      <vt:lpstr>ＭＳ Ｐゴシック</vt:lpstr>
      <vt:lpstr>고도 B</vt:lpstr>
      <vt:lpstr>고도 M</vt:lpstr>
      <vt:lpstr>굴림</vt:lpstr>
      <vt:lpstr>나눔바른고딕</vt:lpstr>
      <vt:lpstr>맑은 고딕</vt:lpstr>
      <vt:lpstr>휴먼모음T</vt:lpstr>
      <vt:lpstr>Arial</vt:lpstr>
      <vt:lpstr>Calibri</vt:lpstr>
      <vt:lpstr>Calibri Light</vt:lpstr>
      <vt:lpstr>Courier New</vt:lpstr>
      <vt:lpstr>Tahoma</vt:lpstr>
      <vt:lpstr>Times New Roman</vt:lpstr>
      <vt:lpstr>Syncsort</vt:lpstr>
      <vt:lpstr>2_Syncsort</vt:lpstr>
      <vt:lpstr>DMExpress</vt:lpstr>
      <vt:lpstr>AGENDA</vt:lpstr>
      <vt:lpstr>PowerPoint 프레젠테이션</vt:lpstr>
      <vt:lpstr>Introducing 한국비지네스써비스</vt:lpstr>
      <vt:lpstr>Introducing Syncsort</vt:lpstr>
      <vt:lpstr>DMExpress Overview</vt:lpstr>
      <vt:lpstr>DMExpress Overview</vt:lpstr>
      <vt:lpstr>ETL World 세계 신기록</vt:lpstr>
      <vt:lpstr>수백 번 검증된 특허 받은 알고리즘의 효과</vt:lpstr>
      <vt:lpstr>장점</vt:lpstr>
      <vt:lpstr>PowerPoint 프레젠테이션</vt:lpstr>
      <vt:lpstr>DMExpress 기능</vt:lpstr>
      <vt:lpstr>데이터 처리 방식</vt:lpstr>
      <vt:lpstr>DMX GUI (간단한 화면 구성)</vt:lpstr>
      <vt:lpstr>DMExpress Script </vt:lpstr>
      <vt:lpstr>적용 사례</vt:lpstr>
      <vt:lpstr>적용 사례</vt:lpstr>
      <vt:lpstr>적용 사례</vt:lpstr>
      <vt:lpstr>적용 사례 (계리시스템)</vt:lpstr>
      <vt:lpstr>적용 사례 (전사 배치 업무)</vt:lpstr>
      <vt:lpstr>적용 사례 (SQL 성능향상)</vt:lpstr>
      <vt:lpstr>PowerPoint 프레젠테이션</vt:lpstr>
      <vt:lpstr>PowerPoint 프레젠테이션</vt:lpstr>
      <vt:lpstr>DMExpress Demo</vt:lpstr>
      <vt:lpstr>Data Flow</vt:lpstr>
      <vt:lpstr>Data Flow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Story</dc:title>
  <dc:creator>Jessica Powers</dc:creator>
  <cp:lastModifiedBy>joon628@gmail.com</cp:lastModifiedBy>
  <cp:revision>852</cp:revision>
  <dcterms:created xsi:type="dcterms:W3CDTF">2018-03-12T14:11:37Z</dcterms:created>
  <dcterms:modified xsi:type="dcterms:W3CDTF">2019-07-22T05:01:12Z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0x01010032E05DC7E3AE7D44A2AF4022559EF7EE</vt:lpwstr>
  </property>
</Properties>
</file>